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060" r:id="rId2"/>
    <p:sldId id="1019" r:id="rId3"/>
    <p:sldId id="1018" r:id="rId4"/>
    <p:sldId id="1020" r:id="rId5"/>
    <p:sldId id="1028" r:id="rId6"/>
    <p:sldId id="1031" r:id="rId7"/>
    <p:sldId id="1030" r:id="rId8"/>
    <p:sldId id="270" r:id="rId9"/>
    <p:sldId id="25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297F"/>
    <a:srgbClr val="231F20"/>
    <a:srgbClr val="2C2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1" autoAdjust="0"/>
    <p:restoredTop sz="94660"/>
  </p:normalViewPr>
  <p:slideViewPr>
    <p:cSldViewPr>
      <p:cViewPr varScale="1">
        <p:scale>
          <a:sx n="82" d="100"/>
          <a:sy n="82" d="100"/>
        </p:scale>
        <p:origin x="58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BCEF9-F60C-4AA1-A608-930530B42A67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CB6DD-7FEE-4762-B8F3-5613DF97F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601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Perte de 30% des dossiers interrogés directement par </a:t>
            </a:r>
            <a:r>
              <a:rPr lang="fr-FR"/>
              <a:t>l’agence en 2026 mais </a:t>
            </a:r>
            <a:r>
              <a:rPr lang="fr-FR" dirty="0"/>
              <a:t>faible montant </a:t>
            </a:r>
            <a:r>
              <a:rPr lang="fr-FR"/>
              <a:t>de redevance, rattaché </a:t>
            </a:r>
            <a:r>
              <a:rPr lang="fr-FR" dirty="0"/>
              <a:t>à ces dossiers raccordés.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8E1C3E-A4DB-4A96-BC73-AD43FA11FA1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990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8E1C3E-A4DB-4A96-BC73-AD43FA11FA1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320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8E1C3E-A4DB-4A96-BC73-AD43FA11FA1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79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03445" y="1772817"/>
            <a:ext cx="10363200" cy="1470025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FB43CB-C8D9-9B4A-85C3-1F9E88FD72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23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70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271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600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09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999" y="273600"/>
            <a:ext cx="9518400" cy="1144800"/>
          </a:xfrm>
        </p:spPr>
        <p:txBody>
          <a:bodyPr anchor="ctr" anchorCtr="0">
            <a:normAutofit/>
          </a:bodyPr>
          <a:lstStyle>
            <a:lvl1pPr algn="l">
              <a:defRPr sz="3200" b="0" i="0" cap="none" baseline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1424" y="2348880"/>
            <a:ext cx="10464800" cy="576064"/>
          </a:xfrm>
        </p:spPr>
        <p:txBody>
          <a:bodyPr/>
          <a:lstStyle>
            <a:lvl1pPr>
              <a:defRPr cap="all" baseline="0">
                <a:solidFill>
                  <a:srgbClr val="EB297F"/>
                </a:solidFill>
              </a:defRPr>
            </a:lvl1pPr>
            <a:lvl2pPr marL="7938" indent="-7938">
              <a:buNone/>
              <a:defRPr sz="2800" b="1"/>
            </a:lvl2pPr>
          </a:lstStyle>
          <a:p>
            <a:pPr lvl="0"/>
            <a:r>
              <a:rPr lang="fr-FR" dirty="0"/>
              <a:t>Titre du chapitre</a:t>
            </a:r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4" hasCustomPrompt="1"/>
          </p:nvPr>
        </p:nvSpPr>
        <p:spPr>
          <a:xfrm>
            <a:off x="912285" y="2997200"/>
            <a:ext cx="10560049" cy="2952750"/>
          </a:xfrm>
        </p:spPr>
        <p:txBody>
          <a:bodyPr>
            <a:normAutofit/>
          </a:bodyPr>
          <a:lstStyle>
            <a:lvl1pPr marL="0" indent="0">
              <a:buNone/>
              <a:defRPr sz="2300"/>
            </a:lvl1pPr>
          </a:lstStyle>
          <a:p>
            <a:pPr lvl="0"/>
            <a:r>
              <a:rPr lang="fr-FR" dirty="0"/>
              <a:t>Sous-chapitre</a:t>
            </a:r>
          </a:p>
        </p:txBody>
      </p:sp>
    </p:spTree>
    <p:extLst>
      <p:ext uri="{BB962C8B-B14F-4D97-AF65-F5344CB8AC3E}">
        <p14:creationId xmlns:p14="http://schemas.microsoft.com/office/powerpoint/2010/main" val="222838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-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063751" y="1412777"/>
            <a:ext cx="9503833" cy="1008112"/>
          </a:xfrm>
        </p:spPr>
        <p:txBody>
          <a:bodyPr>
            <a:normAutofit/>
          </a:bodyPr>
          <a:lstStyle>
            <a:lvl1pPr marL="0" indent="0">
              <a:buNone/>
              <a:defRPr sz="3200" baseline="0">
                <a:solidFill>
                  <a:srgbClr val="2C2968"/>
                </a:solidFill>
              </a:defRPr>
            </a:lvl1pPr>
          </a:lstStyle>
          <a:p>
            <a:pPr lvl="0"/>
            <a:r>
              <a:rPr lang="fr-FR" dirty="0"/>
              <a:t>Sous-titre du chapitre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 hasCustomPrompt="1"/>
          </p:nvPr>
        </p:nvSpPr>
        <p:spPr>
          <a:xfrm>
            <a:off x="623392" y="2781300"/>
            <a:ext cx="11041559" cy="503684"/>
          </a:xfrm>
        </p:spPr>
        <p:txBody>
          <a:bodyPr>
            <a:normAutofit/>
          </a:bodyPr>
          <a:lstStyle>
            <a:lvl1pPr marL="457200" indent="-457200">
              <a:buClr>
                <a:srgbClr val="2C2968"/>
              </a:buClr>
              <a:buSzPct val="130000"/>
              <a:buFont typeface="Verdana" panose="020B0604030504040204" pitchFamily="34" charset="0"/>
              <a:buChar char="│"/>
              <a:defRPr sz="2800" b="0" u="none">
                <a:solidFill>
                  <a:srgbClr val="231F20"/>
                </a:solidFill>
              </a:defRPr>
            </a:lvl1pPr>
          </a:lstStyle>
          <a:p>
            <a:pPr lvl="0"/>
            <a:r>
              <a:rPr lang="fr-FR" dirty="0"/>
              <a:t>Titre de la section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624418" y="3429000"/>
            <a:ext cx="11040533" cy="2592388"/>
          </a:xfrm>
        </p:spPr>
        <p:txBody>
          <a:bodyPr/>
          <a:lstStyle>
            <a:lvl1pPr marL="742950" indent="-285750">
              <a:defRPr/>
            </a:lvl1pPr>
            <a:lvl2pPr marL="742950" indent="422275">
              <a:defRPr lang="fr-FR" sz="23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</a:lstStyle>
          <a:p>
            <a:pPr marL="742950" lvl="0" indent="-28575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Courier New" panose="02070309020205020404" pitchFamily="49" charset="0"/>
              <a:buChar char="o"/>
            </a:pPr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2100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47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rgbClr val="EB29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rgbClr val="EB29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77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03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1114822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2276873"/>
            <a:ext cx="4011084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75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3E2F-1C95-4E9C-8ECF-0D0E7465DFDD}" type="datetimeFigureOut">
              <a:rPr lang="fr-FR" smtClean="0"/>
              <a:pPr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C6EE8-3889-44D4-AB89-DAAC5DBDCD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889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D854EB9F-680E-1A4D-9752-BA6FD70CFE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448574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063552" y="274638"/>
            <a:ext cx="95188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063552" y="6356351"/>
            <a:ext cx="14868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33E2F-1C95-4E9C-8ECF-0D0E7465DFDD}" type="datetimeFigureOut">
              <a:rPr lang="fr-FR" smtClean="0"/>
              <a:pPr/>
              <a:t>20/06/2024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C6EE8-3889-44D4-AB89-DAAC5DBDCD3D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51" y="6187032"/>
            <a:ext cx="854296" cy="52845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25" b="-1"/>
          <a:stretch/>
        </p:blipFill>
        <p:spPr>
          <a:xfrm>
            <a:off x="9647929" y="6187032"/>
            <a:ext cx="2475276" cy="66704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6083495"/>
            <a:ext cx="2255573" cy="743329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2587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rgbClr val="2C296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EB297F"/>
        </a:buClr>
        <a:buFont typeface="Wingdings" panose="05000000000000000000" pitchFamily="2" charset="2"/>
        <a:buChar char="l"/>
        <a:defRPr sz="2600" b="1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EB297F"/>
        </a:buClr>
        <a:buFont typeface="Courier New" panose="02070309020205020404" pitchFamily="49" charset="0"/>
        <a:buChar char="o"/>
        <a:defRPr sz="2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EB297F"/>
        </a:buClr>
        <a:buFont typeface="Verdana" panose="020B0604030504040204" pitchFamily="34" charset="0"/>
        <a:buChar char="‒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4B3EB58F-802D-6639-0F90-EA1048759E98}"/>
              </a:ext>
            </a:extLst>
          </p:cNvPr>
          <p:cNvSpPr txBox="1">
            <a:spLocks/>
          </p:cNvSpPr>
          <p:nvPr/>
        </p:nvSpPr>
        <p:spPr>
          <a:xfrm>
            <a:off x="4007768" y="2420888"/>
            <a:ext cx="6852741" cy="1469799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"/>
              </a:spcBef>
              <a:buFont typeface="Arial" panose="020B0604020202020204" pitchFamily="34" charset="0"/>
              <a:buNone/>
              <a:defRPr lang="fr-FR" sz="2800" b="0" i="0" kern="1200" spc="-4" dirty="0">
                <a:solidFill>
                  <a:srgbClr val="231F20"/>
                </a:solidFill>
                <a:latin typeface="Verdana"/>
                <a:ea typeface="+mn-ea"/>
                <a:cs typeface="Verdana"/>
              </a:defRPr>
            </a:lvl1pPr>
            <a:lvl2pPr marL="342900">
              <a:defRPr>
                <a:latin typeface="+mn-lt"/>
                <a:ea typeface="+mn-ea"/>
                <a:cs typeface="+mn-cs"/>
              </a:defRPr>
            </a:lvl2pPr>
            <a:lvl3pPr marL="685800">
              <a:defRPr>
                <a:latin typeface="+mn-lt"/>
                <a:ea typeface="+mn-ea"/>
                <a:cs typeface="+mn-cs"/>
              </a:defRPr>
            </a:lvl3pPr>
            <a:lvl4pPr marL="1028700">
              <a:defRPr>
                <a:latin typeface="+mn-lt"/>
                <a:ea typeface="+mn-ea"/>
                <a:cs typeface="+mn-cs"/>
              </a:defRPr>
            </a:lvl4pPr>
            <a:lvl5pPr marL="1371600">
              <a:defRPr>
                <a:latin typeface="+mn-lt"/>
                <a:ea typeface="+mn-ea"/>
                <a:cs typeface="+mn-cs"/>
              </a:defRPr>
            </a:lvl5pPr>
            <a:lvl6pPr marL="1714500">
              <a:defRPr>
                <a:latin typeface="+mn-lt"/>
                <a:ea typeface="+mn-ea"/>
                <a:cs typeface="+mn-cs"/>
              </a:defRPr>
            </a:lvl6pPr>
            <a:lvl7pPr marL="2057400">
              <a:defRPr>
                <a:latin typeface="+mn-lt"/>
                <a:ea typeface="+mn-ea"/>
                <a:cs typeface="+mn-cs"/>
              </a:defRPr>
            </a:lvl7pPr>
            <a:lvl8pPr marL="2400300">
              <a:defRPr>
                <a:latin typeface="+mn-lt"/>
                <a:ea typeface="+mn-ea"/>
                <a:cs typeface="+mn-cs"/>
              </a:defRPr>
            </a:lvl8pPr>
            <a:lvl9pPr marL="2743200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514350">
              <a:spcBef>
                <a:spcPts val="56"/>
              </a:spcBef>
              <a:defRPr/>
            </a:pPr>
            <a:r>
              <a:rPr lang="fr-FR" sz="1800" b="1" spc="-3" dirty="0">
                <a:solidFill>
                  <a:schemeClr val="bg1"/>
                </a:solidFill>
              </a:rPr>
              <a:t>Redevances : impact de la réforme des redevances sur les redevances industrielles et perspectives sur les taux des redevances 2025-2030</a:t>
            </a:r>
          </a:p>
          <a:p>
            <a:pPr algn="ctr" defTabSz="514350">
              <a:spcBef>
                <a:spcPts val="56"/>
              </a:spcBef>
              <a:defRPr/>
            </a:pPr>
            <a:r>
              <a:rPr lang="fr-FR" sz="1800" b="1" spc="-3" dirty="0">
                <a:solidFill>
                  <a:schemeClr val="bg1"/>
                </a:solidFill>
              </a:rPr>
              <a:t>APIRM – 11 juin 2024</a:t>
            </a:r>
          </a:p>
          <a:p>
            <a:pPr marL="257175" indent="-257175" algn="ctr" defTabSz="514350">
              <a:spcBef>
                <a:spcPts val="56"/>
              </a:spcBef>
              <a:buFont typeface="Wingdings" panose="05000000000000000000" pitchFamily="2" charset="2"/>
              <a:buChar char="ü"/>
              <a:defRPr/>
            </a:pPr>
            <a:endParaRPr lang="fr-FR" sz="1800" b="1" spc="-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09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B4FFFDF4-BCF2-5059-7262-513B3566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4464" y="5122671"/>
            <a:ext cx="6738114" cy="338554"/>
          </a:xfrm>
          <a:solidFill>
            <a:srgbClr val="2C2968"/>
          </a:solidFill>
        </p:spPr>
        <p:txBody>
          <a:bodyPr wrap="square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Marianne" panose="02000000000000000000" pitchFamily="50" charset="0"/>
                <a:ea typeface="+mn-ea"/>
                <a:cs typeface="+mn-cs"/>
              </a:rPr>
              <a:t>Des redevances plus incitatives et mieux partagées !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A160965B-1CED-F592-6208-5D9D5CFD6B49}"/>
              </a:ext>
            </a:extLst>
          </p:cNvPr>
          <p:cNvGrpSpPr/>
          <p:nvPr/>
        </p:nvGrpSpPr>
        <p:grpSpPr>
          <a:xfrm>
            <a:off x="2604391" y="2364547"/>
            <a:ext cx="2074094" cy="1755000"/>
            <a:chOff x="1578105" y="1880318"/>
            <a:chExt cx="2765458" cy="2340000"/>
          </a:xfrm>
        </p:grpSpPr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C0FBAAC6-52EC-5912-1783-9B1818810BF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578105" y="1880318"/>
              <a:ext cx="2765458" cy="2340000"/>
              <a:chOff x="3480" y="-415"/>
              <a:chExt cx="4481" cy="3938"/>
            </a:xfrm>
          </p:grpSpPr>
          <p:grpSp>
            <p:nvGrpSpPr>
              <p:cNvPr id="6" name="Group 3">
                <a:extLst>
                  <a:ext uri="{FF2B5EF4-FFF2-40B4-BE49-F238E27FC236}">
                    <a16:creationId xmlns:a16="http://schemas.microsoft.com/office/drawing/2014/main" id="{15E0309E-C45A-6565-A7DA-FF69E4A1D7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-381"/>
                <a:ext cx="3904" cy="3904"/>
                <a:chOff x="4014" y="-381"/>
                <a:chExt cx="3904" cy="3904"/>
              </a:xfrm>
            </p:grpSpPr>
            <p:sp>
              <p:nvSpPr>
                <p:cNvPr id="120" name="Freeform 4">
                  <a:extLst>
                    <a:ext uri="{FF2B5EF4-FFF2-40B4-BE49-F238E27FC236}">
                      <a16:creationId xmlns:a16="http://schemas.microsoft.com/office/drawing/2014/main" id="{6EB14FF3-629C-9681-4B9D-ABAA9E6841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14" y="-381"/>
                  <a:ext cx="3904" cy="3904"/>
                </a:xfrm>
                <a:custGeom>
                  <a:avLst/>
                  <a:gdLst>
                    <a:gd name="T0" fmla="+- 0 5806 4014"/>
                    <a:gd name="T1" fmla="*/ T0 w 3904"/>
                    <a:gd name="T2" fmla="+- 0 -375 -381"/>
                    <a:gd name="T3" fmla="*/ -375 h 3904"/>
                    <a:gd name="T4" fmla="+- 0 5497 4014"/>
                    <a:gd name="T5" fmla="*/ T4 w 3904"/>
                    <a:gd name="T6" fmla="+- 0 -325 -381"/>
                    <a:gd name="T7" fmla="*/ -325 h 3904"/>
                    <a:gd name="T8" fmla="+- 0 5206 4014"/>
                    <a:gd name="T9" fmla="*/ T8 w 3904"/>
                    <a:gd name="T10" fmla="+- 0 -228 -381"/>
                    <a:gd name="T11" fmla="*/ -228 h 3904"/>
                    <a:gd name="T12" fmla="+- 0 4938 4014"/>
                    <a:gd name="T13" fmla="*/ T12 w 3904"/>
                    <a:gd name="T14" fmla="+- 0 -89 -381"/>
                    <a:gd name="T15" fmla="*/ -89 h 3904"/>
                    <a:gd name="T16" fmla="+- 0 4696 4014"/>
                    <a:gd name="T17" fmla="*/ T16 w 3904"/>
                    <a:gd name="T18" fmla="+- 0 88 -381"/>
                    <a:gd name="T19" fmla="*/ 88 h 3904"/>
                    <a:gd name="T20" fmla="+- 0 4484 4014"/>
                    <a:gd name="T21" fmla="*/ T20 w 3904"/>
                    <a:gd name="T22" fmla="+- 0 300 -381"/>
                    <a:gd name="T23" fmla="*/ 300 h 3904"/>
                    <a:gd name="T24" fmla="+- 0 4307 4014"/>
                    <a:gd name="T25" fmla="*/ T24 w 3904"/>
                    <a:gd name="T26" fmla="+- 0 542 -381"/>
                    <a:gd name="T27" fmla="*/ 542 h 3904"/>
                    <a:gd name="T28" fmla="+- 0 4168 4014"/>
                    <a:gd name="T29" fmla="*/ T28 w 3904"/>
                    <a:gd name="T30" fmla="+- 0 811 -381"/>
                    <a:gd name="T31" fmla="*/ 811 h 3904"/>
                    <a:gd name="T32" fmla="+- 0 4071 4014"/>
                    <a:gd name="T33" fmla="*/ T32 w 3904"/>
                    <a:gd name="T34" fmla="+- 0 1101 -381"/>
                    <a:gd name="T35" fmla="*/ 1101 h 3904"/>
                    <a:gd name="T36" fmla="+- 0 4021 4014"/>
                    <a:gd name="T37" fmla="*/ T36 w 3904"/>
                    <a:gd name="T38" fmla="+- 0 1410 -381"/>
                    <a:gd name="T39" fmla="*/ 1410 h 3904"/>
                    <a:gd name="T40" fmla="+- 0 4021 4014"/>
                    <a:gd name="T41" fmla="*/ T40 w 3904"/>
                    <a:gd name="T42" fmla="+- 0 1731 -381"/>
                    <a:gd name="T43" fmla="*/ 1731 h 3904"/>
                    <a:gd name="T44" fmla="+- 0 4071 4014"/>
                    <a:gd name="T45" fmla="*/ T44 w 3904"/>
                    <a:gd name="T46" fmla="+- 0 2040 -381"/>
                    <a:gd name="T47" fmla="*/ 2040 h 3904"/>
                    <a:gd name="T48" fmla="+- 0 4168 4014"/>
                    <a:gd name="T49" fmla="*/ T48 w 3904"/>
                    <a:gd name="T50" fmla="+- 0 2330 -381"/>
                    <a:gd name="T51" fmla="*/ 2330 h 3904"/>
                    <a:gd name="T52" fmla="+- 0 4307 4014"/>
                    <a:gd name="T53" fmla="*/ T52 w 3904"/>
                    <a:gd name="T54" fmla="+- 0 2599 -381"/>
                    <a:gd name="T55" fmla="*/ 2599 h 3904"/>
                    <a:gd name="T56" fmla="+- 0 4484 4014"/>
                    <a:gd name="T57" fmla="*/ T56 w 3904"/>
                    <a:gd name="T58" fmla="+- 0 2841 -381"/>
                    <a:gd name="T59" fmla="*/ 2841 h 3904"/>
                    <a:gd name="T60" fmla="+- 0 4696 4014"/>
                    <a:gd name="T61" fmla="*/ T60 w 3904"/>
                    <a:gd name="T62" fmla="+- 0 3053 -381"/>
                    <a:gd name="T63" fmla="*/ 3053 h 3904"/>
                    <a:gd name="T64" fmla="+- 0 4938 4014"/>
                    <a:gd name="T65" fmla="*/ T64 w 3904"/>
                    <a:gd name="T66" fmla="+- 0 3230 -381"/>
                    <a:gd name="T67" fmla="*/ 3230 h 3904"/>
                    <a:gd name="T68" fmla="+- 0 5206 4014"/>
                    <a:gd name="T69" fmla="*/ T68 w 3904"/>
                    <a:gd name="T70" fmla="+- 0 3369 -381"/>
                    <a:gd name="T71" fmla="*/ 3369 h 3904"/>
                    <a:gd name="T72" fmla="+- 0 5497 4014"/>
                    <a:gd name="T73" fmla="*/ T72 w 3904"/>
                    <a:gd name="T74" fmla="+- 0 3466 -381"/>
                    <a:gd name="T75" fmla="*/ 3466 h 3904"/>
                    <a:gd name="T76" fmla="+- 0 5806 4014"/>
                    <a:gd name="T77" fmla="*/ T76 w 3904"/>
                    <a:gd name="T78" fmla="+- 0 3516 -381"/>
                    <a:gd name="T79" fmla="*/ 3516 h 3904"/>
                    <a:gd name="T80" fmla="+- 0 6126 4014"/>
                    <a:gd name="T81" fmla="*/ T80 w 3904"/>
                    <a:gd name="T82" fmla="+- 0 3516 -381"/>
                    <a:gd name="T83" fmla="*/ 3516 h 3904"/>
                    <a:gd name="T84" fmla="+- 0 6435 4014"/>
                    <a:gd name="T85" fmla="*/ T84 w 3904"/>
                    <a:gd name="T86" fmla="+- 0 3466 -381"/>
                    <a:gd name="T87" fmla="*/ 3466 h 3904"/>
                    <a:gd name="T88" fmla="+- 0 6726 4014"/>
                    <a:gd name="T89" fmla="*/ T88 w 3904"/>
                    <a:gd name="T90" fmla="+- 0 3369 -381"/>
                    <a:gd name="T91" fmla="*/ 3369 h 3904"/>
                    <a:gd name="T92" fmla="+- 0 6994 4014"/>
                    <a:gd name="T93" fmla="*/ T92 w 3904"/>
                    <a:gd name="T94" fmla="+- 0 3230 -381"/>
                    <a:gd name="T95" fmla="*/ 3230 h 3904"/>
                    <a:gd name="T96" fmla="+- 0 7236 4014"/>
                    <a:gd name="T97" fmla="*/ T96 w 3904"/>
                    <a:gd name="T98" fmla="+- 0 3053 -381"/>
                    <a:gd name="T99" fmla="*/ 3053 h 3904"/>
                    <a:gd name="T100" fmla="+- 0 7448 4014"/>
                    <a:gd name="T101" fmla="*/ T100 w 3904"/>
                    <a:gd name="T102" fmla="+- 0 2841 -381"/>
                    <a:gd name="T103" fmla="*/ 2841 h 3904"/>
                    <a:gd name="T104" fmla="+- 0 7626 4014"/>
                    <a:gd name="T105" fmla="*/ T104 w 3904"/>
                    <a:gd name="T106" fmla="+- 0 2599 -381"/>
                    <a:gd name="T107" fmla="*/ 2599 h 3904"/>
                    <a:gd name="T108" fmla="+- 0 7765 4014"/>
                    <a:gd name="T109" fmla="*/ T108 w 3904"/>
                    <a:gd name="T110" fmla="+- 0 2330 -381"/>
                    <a:gd name="T111" fmla="*/ 2330 h 3904"/>
                    <a:gd name="T112" fmla="+- 0 7861 4014"/>
                    <a:gd name="T113" fmla="*/ T112 w 3904"/>
                    <a:gd name="T114" fmla="+- 0 2040 -381"/>
                    <a:gd name="T115" fmla="*/ 2040 h 3904"/>
                    <a:gd name="T116" fmla="+- 0 7912 4014"/>
                    <a:gd name="T117" fmla="*/ T116 w 3904"/>
                    <a:gd name="T118" fmla="+- 0 1731 -381"/>
                    <a:gd name="T119" fmla="*/ 1731 h 3904"/>
                    <a:gd name="T120" fmla="+- 0 7912 4014"/>
                    <a:gd name="T121" fmla="*/ T120 w 3904"/>
                    <a:gd name="T122" fmla="+- 0 1410 -381"/>
                    <a:gd name="T123" fmla="*/ 1410 h 3904"/>
                    <a:gd name="T124" fmla="+- 0 7861 4014"/>
                    <a:gd name="T125" fmla="*/ T124 w 3904"/>
                    <a:gd name="T126" fmla="+- 0 1101 -381"/>
                    <a:gd name="T127" fmla="*/ 1101 h 3904"/>
                    <a:gd name="T128" fmla="+- 0 7765 4014"/>
                    <a:gd name="T129" fmla="*/ T128 w 3904"/>
                    <a:gd name="T130" fmla="+- 0 811 -381"/>
                    <a:gd name="T131" fmla="*/ 811 h 3904"/>
                    <a:gd name="T132" fmla="+- 0 7626 4014"/>
                    <a:gd name="T133" fmla="*/ T132 w 3904"/>
                    <a:gd name="T134" fmla="+- 0 542 -381"/>
                    <a:gd name="T135" fmla="*/ 542 h 3904"/>
                    <a:gd name="T136" fmla="+- 0 7448 4014"/>
                    <a:gd name="T137" fmla="*/ T136 w 3904"/>
                    <a:gd name="T138" fmla="+- 0 300 -381"/>
                    <a:gd name="T139" fmla="*/ 300 h 3904"/>
                    <a:gd name="T140" fmla="+- 0 7236 4014"/>
                    <a:gd name="T141" fmla="*/ T140 w 3904"/>
                    <a:gd name="T142" fmla="+- 0 88 -381"/>
                    <a:gd name="T143" fmla="*/ 88 h 3904"/>
                    <a:gd name="T144" fmla="+- 0 6994 4014"/>
                    <a:gd name="T145" fmla="*/ T144 w 3904"/>
                    <a:gd name="T146" fmla="+- 0 -89 -381"/>
                    <a:gd name="T147" fmla="*/ -89 h 3904"/>
                    <a:gd name="T148" fmla="+- 0 6726 4014"/>
                    <a:gd name="T149" fmla="*/ T148 w 3904"/>
                    <a:gd name="T150" fmla="+- 0 -228 -381"/>
                    <a:gd name="T151" fmla="*/ -228 h 3904"/>
                    <a:gd name="T152" fmla="+- 0 6435 4014"/>
                    <a:gd name="T153" fmla="*/ T152 w 3904"/>
                    <a:gd name="T154" fmla="+- 0 -325 -381"/>
                    <a:gd name="T155" fmla="*/ -325 h 3904"/>
                    <a:gd name="T156" fmla="+- 0 6126 4014"/>
                    <a:gd name="T157" fmla="*/ T156 w 3904"/>
                    <a:gd name="T158" fmla="+- 0 -375 -381"/>
                    <a:gd name="T159" fmla="*/ -375 h 3904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</a:cxnLst>
                  <a:rect l="0" t="0" r="r" b="b"/>
                  <a:pathLst>
                    <a:path w="3904" h="3904">
                      <a:moveTo>
                        <a:pt x="1952" y="0"/>
                      </a:moveTo>
                      <a:lnTo>
                        <a:pt x="1792" y="6"/>
                      </a:lnTo>
                      <a:lnTo>
                        <a:pt x="1636" y="25"/>
                      </a:lnTo>
                      <a:lnTo>
                        <a:pt x="1483" y="56"/>
                      </a:lnTo>
                      <a:lnTo>
                        <a:pt x="1335" y="99"/>
                      </a:lnTo>
                      <a:lnTo>
                        <a:pt x="1192" y="153"/>
                      </a:lnTo>
                      <a:lnTo>
                        <a:pt x="1055" y="217"/>
                      </a:lnTo>
                      <a:lnTo>
                        <a:pt x="924" y="292"/>
                      </a:lnTo>
                      <a:lnTo>
                        <a:pt x="799" y="376"/>
                      </a:lnTo>
                      <a:lnTo>
                        <a:pt x="682" y="469"/>
                      </a:lnTo>
                      <a:lnTo>
                        <a:pt x="572" y="571"/>
                      </a:lnTo>
                      <a:lnTo>
                        <a:pt x="470" y="681"/>
                      </a:lnTo>
                      <a:lnTo>
                        <a:pt x="377" y="799"/>
                      </a:lnTo>
                      <a:lnTo>
                        <a:pt x="293" y="923"/>
                      </a:lnTo>
                      <a:lnTo>
                        <a:pt x="218" y="1054"/>
                      </a:lnTo>
                      <a:lnTo>
                        <a:pt x="154" y="1192"/>
                      </a:lnTo>
                      <a:lnTo>
                        <a:pt x="100" y="1335"/>
                      </a:lnTo>
                      <a:lnTo>
                        <a:pt x="57" y="1482"/>
                      </a:lnTo>
                      <a:lnTo>
                        <a:pt x="26" y="1635"/>
                      </a:lnTo>
                      <a:lnTo>
                        <a:pt x="7" y="1791"/>
                      </a:lnTo>
                      <a:lnTo>
                        <a:pt x="0" y="1951"/>
                      </a:lnTo>
                      <a:lnTo>
                        <a:pt x="7" y="2112"/>
                      </a:lnTo>
                      <a:lnTo>
                        <a:pt x="26" y="2268"/>
                      </a:lnTo>
                      <a:lnTo>
                        <a:pt x="57" y="2421"/>
                      </a:lnTo>
                      <a:lnTo>
                        <a:pt x="100" y="2568"/>
                      </a:lnTo>
                      <a:lnTo>
                        <a:pt x="154" y="2711"/>
                      </a:lnTo>
                      <a:lnTo>
                        <a:pt x="218" y="2849"/>
                      </a:lnTo>
                      <a:lnTo>
                        <a:pt x="293" y="2980"/>
                      </a:lnTo>
                      <a:lnTo>
                        <a:pt x="377" y="3104"/>
                      </a:lnTo>
                      <a:lnTo>
                        <a:pt x="470" y="3222"/>
                      </a:lnTo>
                      <a:lnTo>
                        <a:pt x="572" y="3332"/>
                      </a:lnTo>
                      <a:lnTo>
                        <a:pt x="682" y="3434"/>
                      </a:lnTo>
                      <a:lnTo>
                        <a:pt x="799" y="3527"/>
                      </a:lnTo>
                      <a:lnTo>
                        <a:pt x="924" y="3611"/>
                      </a:lnTo>
                      <a:lnTo>
                        <a:pt x="1055" y="3686"/>
                      </a:lnTo>
                      <a:lnTo>
                        <a:pt x="1192" y="3750"/>
                      </a:lnTo>
                      <a:lnTo>
                        <a:pt x="1335" y="3804"/>
                      </a:lnTo>
                      <a:lnTo>
                        <a:pt x="1483" y="3847"/>
                      </a:lnTo>
                      <a:lnTo>
                        <a:pt x="1636" y="3878"/>
                      </a:lnTo>
                      <a:lnTo>
                        <a:pt x="1792" y="3897"/>
                      </a:lnTo>
                      <a:lnTo>
                        <a:pt x="1952" y="3903"/>
                      </a:lnTo>
                      <a:lnTo>
                        <a:pt x="2112" y="3897"/>
                      </a:lnTo>
                      <a:lnTo>
                        <a:pt x="2269" y="3878"/>
                      </a:lnTo>
                      <a:lnTo>
                        <a:pt x="2421" y="3847"/>
                      </a:lnTo>
                      <a:lnTo>
                        <a:pt x="2569" y="3804"/>
                      </a:lnTo>
                      <a:lnTo>
                        <a:pt x="2712" y="3750"/>
                      </a:lnTo>
                      <a:lnTo>
                        <a:pt x="2849" y="3686"/>
                      </a:lnTo>
                      <a:lnTo>
                        <a:pt x="2980" y="3611"/>
                      </a:lnTo>
                      <a:lnTo>
                        <a:pt x="3105" y="3527"/>
                      </a:lnTo>
                      <a:lnTo>
                        <a:pt x="3222" y="3434"/>
                      </a:lnTo>
                      <a:lnTo>
                        <a:pt x="3332" y="3332"/>
                      </a:lnTo>
                      <a:lnTo>
                        <a:pt x="3434" y="3222"/>
                      </a:lnTo>
                      <a:lnTo>
                        <a:pt x="3527" y="3104"/>
                      </a:lnTo>
                      <a:lnTo>
                        <a:pt x="3612" y="2980"/>
                      </a:lnTo>
                      <a:lnTo>
                        <a:pt x="3686" y="2849"/>
                      </a:lnTo>
                      <a:lnTo>
                        <a:pt x="3751" y="2711"/>
                      </a:lnTo>
                      <a:lnTo>
                        <a:pt x="3805" y="2568"/>
                      </a:lnTo>
                      <a:lnTo>
                        <a:pt x="3847" y="2421"/>
                      </a:lnTo>
                      <a:lnTo>
                        <a:pt x="3879" y="2268"/>
                      </a:lnTo>
                      <a:lnTo>
                        <a:pt x="3898" y="2112"/>
                      </a:lnTo>
                      <a:lnTo>
                        <a:pt x="3904" y="1951"/>
                      </a:lnTo>
                      <a:lnTo>
                        <a:pt x="3898" y="1791"/>
                      </a:lnTo>
                      <a:lnTo>
                        <a:pt x="3879" y="1635"/>
                      </a:lnTo>
                      <a:lnTo>
                        <a:pt x="3847" y="1482"/>
                      </a:lnTo>
                      <a:lnTo>
                        <a:pt x="3805" y="1335"/>
                      </a:lnTo>
                      <a:lnTo>
                        <a:pt x="3751" y="1192"/>
                      </a:lnTo>
                      <a:lnTo>
                        <a:pt x="3686" y="1054"/>
                      </a:lnTo>
                      <a:lnTo>
                        <a:pt x="3612" y="923"/>
                      </a:lnTo>
                      <a:lnTo>
                        <a:pt x="3527" y="799"/>
                      </a:lnTo>
                      <a:lnTo>
                        <a:pt x="3434" y="681"/>
                      </a:lnTo>
                      <a:lnTo>
                        <a:pt x="3332" y="571"/>
                      </a:lnTo>
                      <a:lnTo>
                        <a:pt x="3222" y="469"/>
                      </a:lnTo>
                      <a:lnTo>
                        <a:pt x="3105" y="376"/>
                      </a:lnTo>
                      <a:lnTo>
                        <a:pt x="2980" y="292"/>
                      </a:lnTo>
                      <a:lnTo>
                        <a:pt x="2849" y="217"/>
                      </a:lnTo>
                      <a:lnTo>
                        <a:pt x="2712" y="153"/>
                      </a:lnTo>
                      <a:lnTo>
                        <a:pt x="2569" y="99"/>
                      </a:lnTo>
                      <a:lnTo>
                        <a:pt x="2421" y="56"/>
                      </a:lnTo>
                      <a:lnTo>
                        <a:pt x="2269" y="25"/>
                      </a:lnTo>
                      <a:lnTo>
                        <a:pt x="2112" y="6"/>
                      </a:lnTo>
                      <a:lnTo>
                        <a:pt x="1952" y="0"/>
                      </a:lnTo>
                    </a:path>
                  </a:pathLst>
                </a:custGeom>
                <a:solidFill>
                  <a:srgbClr val="B49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7" name="Group 5">
                <a:extLst>
                  <a:ext uri="{FF2B5EF4-FFF2-40B4-BE49-F238E27FC236}">
                    <a16:creationId xmlns:a16="http://schemas.microsoft.com/office/drawing/2014/main" id="{1B79956C-AEE1-9A53-F9FF-85D4C0E71B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87" y="-415"/>
                <a:ext cx="1071" cy="1071"/>
                <a:chOff x="4087" y="-415"/>
                <a:chExt cx="1071" cy="1071"/>
              </a:xfrm>
            </p:grpSpPr>
            <p:sp>
              <p:nvSpPr>
                <p:cNvPr id="119" name="Freeform 6">
                  <a:extLst>
                    <a:ext uri="{FF2B5EF4-FFF2-40B4-BE49-F238E27FC236}">
                      <a16:creationId xmlns:a16="http://schemas.microsoft.com/office/drawing/2014/main" id="{28533856-8F79-B409-8803-9A41CAEE19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87" y="-415"/>
                  <a:ext cx="1071" cy="1071"/>
                </a:xfrm>
                <a:custGeom>
                  <a:avLst/>
                  <a:gdLst>
                    <a:gd name="T0" fmla="+- 0 4622 4087"/>
                    <a:gd name="T1" fmla="*/ T0 w 1071"/>
                    <a:gd name="T2" fmla="+- 0 -415 -415"/>
                    <a:gd name="T3" fmla="*/ -415 h 1071"/>
                    <a:gd name="T4" fmla="+- 0 4535 4087"/>
                    <a:gd name="T5" fmla="*/ T4 w 1071"/>
                    <a:gd name="T6" fmla="+- 0 -408 -415"/>
                    <a:gd name="T7" fmla="*/ -408 h 1071"/>
                    <a:gd name="T8" fmla="+- 0 4453 4087"/>
                    <a:gd name="T9" fmla="*/ T8 w 1071"/>
                    <a:gd name="T10" fmla="+- 0 -388 -415"/>
                    <a:gd name="T11" fmla="*/ -388 h 1071"/>
                    <a:gd name="T12" fmla="+- 0 4376 4087"/>
                    <a:gd name="T13" fmla="*/ T12 w 1071"/>
                    <a:gd name="T14" fmla="+- 0 -355 -415"/>
                    <a:gd name="T15" fmla="*/ -355 h 1071"/>
                    <a:gd name="T16" fmla="+- 0 4306 4087"/>
                    <a:gd name="T17" fmla="*/ T16 w 1071"/>
                    <a:gd name="T18" fmla="+- 0 -312 -415"/>
                    <a:gd name="T19" fmla="*/ -312 h 1071"/>
                    <a:gd name="T20" fmla="+- 0 4243 4087"/>
                    <a:gd name="T21" fmla="*/ T20 w 1071"/>
                    <a:gd name="T22" fmla="+- 0 -258 -415"/>
                    <a:gd name="T23" fmla="*/ -258 h 1071"/>
                    <a:gd name="T24" fmla="+- 0 4190 4087"/>
                    <a:gd name="T25" fmla="*/ T24 w 1071"/>
                    <a:gd name="T26" fmla="+- 0 -196 -415"/>
                    <a:gd name="T27" fmla="*/ -196 h 1071"/>
                    <a:gd name="T28" fmla="+- 0 4146 4087"/>
                    <a:gd name="T29" fmla="*/ T28 w 1071"/>
                    <a:gd name="T30" fmla="+- 0 -126 -415"/>
                    <a:gd name="T31" fmla="*/ -126 h 1071"/>
                    <a:gd name="T32" fmla="+- 0 4114 4087"/>
                    <a:gd name="T33" fmla="*/ T32 w 1071"/>
                    <a:gd name="T34" fmla="+- 0 -49 -415"/>
                    <a:gd name="T35" fmla="*/ -49 h 1071"/>
                    <a:gd name="T36" fmla="+- 0 4094 4087"/>
                    <a:gd name="T37" fmla="*/ T36 w 1071"/>
                    <a:gd name="T38" fmla="+- 0 34 -415"/>
                    <a:gd name="T39" fmla="*/ 34 h 1071"/>
                    <a:gd name="T40" fmla="+- 0 4087 4087"/>
                    <a:gd name="T41" fmla="*/ T40 w 1071"/>
                    <a:gd name="T42" fmla="+- 0 120 -415"/>
                    <a:gd name="T43" fmla="*/ 120 h 1071"/>
                    <a:gd name="T44" fmla="+- 0 4088 4087"/>
                    <a:gd name="T45" fmla="*/ T44 w 1071"/>
                    <a:gd name="T46" fmla="+- 0 164 -415"/>
                    <a:gd name="T47" fmla="*/ 164 h 1071"/>
                    <a:gd name="T48" fmla="+- 0 4102 4087"/>
                    <a:gd name="T49" fmla="*/ T48 w 1071"/>
                    <a:gd name="T50" fmla="+- 0 249 -415"/>
                    <a:gd name="T51" fmla="*/ 249 h 1071"/>
                    <a:gd name="T52" fmla="+- 0 4129 4087"/>
                    <a:gd name="T53" fmla="*/ T52 w 1071"/>
                    <a:gd name="T54" fmla="+- 0 329 -415"/>
                    <a:gd name="T55" fmla="*/ 329 h 1071"/>
                    <a:gd name="T56" fmla="+- 0 4167 4087"/>
                    <a:gd name="T57" fmla="*/ T56 w 1071"/>
                    <a:gd name="T58" fmla="+- 0 403 -415"/>
                    <a:gd name="T59" fmla="*/ 403 h 1071"/>
                    <a:gd name="T60" fmla="+- 0 4215 4087"/>
                    <a:gd name="T61" fmla="*/ T60 w 1071"/>
                    <a:gd name="T62" fmla="+- 0 469 -415"/>
                    <a:gd name="T63" fmla="*/ 469 h 1071"/>
                    <a:gd name="T64" fmla="+- 0 4274 4087"/>
                    <a:gd name="T65" fmla="*/ T64 w 1071"/>
                    <a:gd name="T66" fmla="+- 0 527 -415"/>
                    <a:gd name="T67" fmla="*/ 527 h 1071"/>
                    <a:gd name="T68" fmla="+- 0 4340 4087"/>
                    <a:gd name="T69" fmla="*/ T68 w 1071"/>
                    <a:gd name="T70" fmla="+- 0 576 -415"/>
                    <a:gd name="T71" fmla="*/ 576 h 1071"/>
                    <a:gd name="T72" fmla="+- 0 4414 4087"/>
                    <a:gd name="T73" fmla="*/ T72 w 1071"/>
                    <a:gd name="T74" fmla="+- 0 614 -415"/>
                    <a:gd name="T75" fmla="*/ 614 h 1071"/>
                    <a:gd name="T76" fmla="+- 0 4493 4087"/>
                    <a:gd name="T77" fmla="*/ T76 w 1071"/>
                    <a:gd name="T78" fmla="+- 0 641 -415"/>
                    <a:gd name="T79" fmla="*/ 641 h 1071"/>
                    <a:gd name="T80" fmla="+- 0 4578 4087"/>
                    <a:gd name="T81" fmla="*/ T80 w 1071"/>
                    <a:gd name="T82" fmla="+- 0 654 -415"/>
                    <a:gd name="T83" fmla="*/ 654 h 1071"/>
                    <a:gd name="T84" fmla="+- 0 4622 4087"/>
                    <a:gd name="T85" fmla="*/ T84 w 1071"/>
                    <a:gd name="T86" fmla="+- 0 656 -415"/>
                    <a:gd name="T87" fmla="*/ 656 h 1071"/>
                    <a:gd name="T88" fmla="+- 0 4666 4087"/>
                    <a:gd name="T89" fmla="*/ T88 w 1071"/>
                    <a:gd name="T90" fmla="+- 0 654 -415"/>
                    <a:gd name="T91" fmla="*/ 654 h 1071"/>
                    <a:gd name="T92" fmla="+- 0 4751 4087"/>
                    <a:gd name="T93" fmla="*/ T92 w 1071"/>
                    <a:gd name="T94" fmla="+- 0 641 -415"/>
                    <a:gd name="T95" fmla="*/ 641 h 1071"/>
                    <a:gd name="T96" fmla="+- 0 4831 4087"/>
                    <a:gd name="T97" fmla="*/ T96 w 1071"/>
                    <a:gd name="T98" fmla="+- 0 614 -415"/>
                    <a:gd name="T99" fmla="*/ 614 h 1071"/>
                    <a:gd name="T100" fmla="+- 0 4904 4087"/>
                    <a:gd name="T101" fmla="*/ T100 w 1071"/>
                    <a:gd name="T102" fmla="+- 0 576 -415"/>
                    <a:gd name="T103" fmla="*/ 576 h 1071"/>
                    <a:gd name="T104" fmla="+- 0 4971 4087"/>
                    <a:gd name="T105" fmla="*/ T104 w 1071"/>
                    <a:gd name="T106" fmla="+- 0 527 -415"/>
                    <a:gd name="T107" fmla="*/ 527 h 1071"/>
                    <a:gd name="T108" fmla="+- 0 5029 4087"/>
                    <a:gd name="T109" fmla="*/ T108 w 1071"/>
                    <a:gd name="T110" fmla="+- 0 469 -415"/>
                    <a:gd name="T111" fmla="*/ 469 h 1071"/>
                    <a:gd name="T112" fmla="+- 0 5078 4087"/>
                    <a:gd name="T113" fmla="*/ T112 w 1071"/>
                    <a:gd name="T114" fmla="+- 0 403 -415"/>
                    <a:gd name="T115" fmla="*/ 403 h 1071"/>
                    <a:gd name="T116" fmla="+- 0 5116 4087"/>
                    <a:gd name="T117" fmla="*/ T116 w 1071"/>
                    <a:gd name="T118" fmla="+- 0 329 -415"/>
                    <a:gd name="T119" fmla="*/ 329 h 1071"/>
                    <a:gd name="T120" fmla="+- 0 5142 4087"/>
                    <a:gd name="T121" fmla="*/ T120 w 1071"/>
                    <a:gd name="T122" fmla="+- 0 249 -415"/>
                    <a:gd name="T123" fmla="*/ 249 h 1071"/>
                    <a:gd name="T124" fmla="+- 0 5156 4087"/>
                    <a:gd name="T125" fmla="*/ T124 w 1071"/>
                    <a:gd name="T126" fmla="+- 0 164 -415"/>
                    <a:gd name="T127" fmla="*/ 164 h 1071"/>
                    <a:gd name="T128" fmla="+- 0 5158 4087"/>
                    <a:gd name="T129" fmla="*/ T128 w 1071"/>
                    <a:gd name="T130" fmla="+- 0 120 -415"/>
                    <a:gd name="T131" fmla="*/ 120 h 1071"/>
                    <a:gd name="T132" fmla="+- 0 5156 4087"/>
                    <a:gd name="T133" fmla="*/ T132 w 1071"/>
                    <a:gd name="T134" fmla="+- 0 77 -415"/>
                    <a:gd name="T135" fmla="*/ 77 h 1071"/>
                    <a:gd name="T136" fmla="+- 0 5142 4087"/>
                    <a:gd name="T137" fmla="*/ T136 w 1071"/>
                    <a:gd name="T138" fmla="+- 0 -8 -415"/>
                    <a:gd name="T139" fmla="*/ -8 h 1071"/>
                    <a:gd name="T140" fmla="+- 0 5116 4087"/>
                    <a:gd name="T141" fmla="*/ T140 w 1071"/>
                    <a:gd name="T142" fmla="+- 0 -88 -415"/>
                    <a:gd name="T143" fmla="*/ -88 h 1071"/>
                    <a:gd name="T144" fmla="+- 0 5078 4087"/>
                    <a:gd name="T145" fmla="*/ T144 w 1071"/>
                    <a:gd name="T146" fmla="+- 0 -162 -415"/>
                    <a:gd name="T147" fmla="*/ -162 h 1071"/>
                    <a:gd name="T148" fmla="+- 0 5029 4087"/>
                    <a:gd name="T149" fmla="*/ T148 w 1071"/>
                    <a:gd name="T150" fmla="+- 0 -228 -415"/>
                    <a:gd name="T151" fmla="*/ -228 h 1071"/>
                    <a:gd name="T152" fmla="+- 0 4971 4087"/>
                    <a:gd name="T153" fmla="*/ T152 w 1071"/>
                    <a:gd name="T154" fmla="+- 0 -286 -415"/>
                    <a:gd name="T155" fmla="*/ -286 h 1071"/>
                    <a:gd name="T156" fmla="+- 0 4904 4087"/>
                    <a:gd name="T157" fmla="*/ T156 w 1071"/>
                    <a:gd name="T158" fmla="+- 0 -335 -415"/>
                    <a:gd name="T159" fmla="*/ -335 h 1071"/>
                    <a:gd name="T160" fmla="+- 0 4831 4087"/>
                    <a:gd name="T161" fmla="*/ T160 w 1071"/>
                    <a:gd name="T162" fmla="+- 0 -373 -415"/>
                    <a:gd name="T163" fmla="*/ -373 h 1071"/>
                    <a:gd name="T164" fmla="+- 0 4751 4087"/>
                    <a:gd name="T165" fmla="*/ T164 w 1071"/>
                    <a:gd name="T166" fmla="+- 0 -400 -415"/>
                    <a:gd name="T167" fmla="*/ -400 h 1071"/>
                    <a:gd name="T168" fmla="+- 0 4666 4087"/>
                    <a:gd name="T169" fmla="*/ T168 w 1071"/>
                    <a:gd name="T170" fmla="+- 0 -413 -415"/>
                    <a:gd name="T171" fmla="*/ -413 h 1071"/>
                    <a:gd name="T172" fmla="+- 0 4622 4087"/>
                    <a:gd name="T173" fmla="*/ T172 w 1071"/>
                    <a:gd name="T174" fmla="+- 0 -415 -415"/>
                    <a:gd name="T175" fmla="*/ -415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5" y="0"/>
                      </a:moveTo>
                      <a:lnTo>
                        <a:pt x="448" y="7"/>
                      </a:lnTo>
                      <a:lnTo>
                        <a:pt x="366" y="27"/>
                      </a:lnTo>
                      <a:lnTo>
                        <a:pt x="289" y="60"/>
                      </a:lnTo>
                      <a:lnTo>
                        <a:pt x="219" y="103"/>
                      </a:lnTo>
                      <a:lnTo>
                        <a:pt x="156" y="157"/>
                      </a:lnTo>
                      <a:lnTo>
                        <a:pt x="103" y="219"/>
                      </a:lnTo>
                      <a:lnTo>
                        <a:pt x="59" y="289"/>
                      </a:lnTo>
                      <a:lnTo>
                        <a:pt x="27" y="366"/>
                      </a:lnTo>
                      <a:lnTo>
                        <a:pt x="7" y="449"/>
                      </a:lnTo>
                      <a:lnTo>
                        <a:pt x="0" y="535"/>
                      </a:lnTo>
                      <a:lnTo>
                        <a:pt x="1" y="579"/>
                      </a:lnTo>
                      <a:lnTo>
                        <a:pt x="15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8" y="884"/>
                      </a:lnTo>
                      <a:lnTo>
                        <a:pt x="187" y="942"/>
                      </a:lnTo>
                      <a:lnTo>
                        <a:pt x="253" y="991"/>
                      </a:lnTo>
                      <a:lnTo>
                        <a:pt x="327" y="1029"/>
                      </a:lnTo>
                      <a:lnTo>
                        <a:pt x="406" y="1056"/>
                      </a:lnTo>
                      <a:lnTo>
                        <a:pt x="491" y="1069"/>
                      </a:lnTo>
                      <a:lnTo>
                        <a:pt x="535" y="1071"/>
                      </a:lnTo>
                      <a:lnTo>
                        <a:pt x="579" y="1069"/>
                      </a:lnTo>
                      <a:lnTo>
                        <a:pt x="664" y="1056"/>
                      </a:lnTo>
                      <a:lnTo>
                        <a:pt x="744" y="1029"/>
                      </a:lnTo>
                      <a:lnTo>
                        <a:pt x="817" y="991"/>
                      </a:lnTo>
                      <a:lnTo>
                        <a:pt x="884" y="942"/>
                      </a:lnTo>
                      <a:lnTo>
                        <a:pt x="942" y="884"/>
                      </a:lnTo>
                      <a:lnTo>
                        <a:pt x="991" y="818"/>
                      </a:lnTo>
                      <a:lnTo>
                        <a:pt x="1029" y="744"/>
                      </a:lnTo>
                      <a:lnTo>
                        <a:pt x="1055" y="664"/>
                      </a:lnTo>
                      <a:lnTo>
                        <a:pt x="1069" y="579"/>
                      </a:lnTo>
                      <a:lnTo>
                        <a:pt x="1071" y="535"/>
                      </a:lnTo>
                      <a:lnTo>
                        <a:pt x="1069" y="492"/>
                      </a:lnTo>
                      <a:lnTo>
                        <a:pt x="1055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7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79" y="2"/>
                      </a:lnTo>
                      <a:lnTo>
                        <a:pt x="535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38618AAD-A4E3-62C6-C2DB-B5DE228980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87" y="-415"/>
                <a:ext cx="1071" cy="1071"/>
                <a:chOff x="4087" y="-415"/>
                <a:chExt cx="1071" cy="1071"/>
              </a:xfrm>
            </p:grpSpPr>
            <p:sp>
              <p:nvSpPr>
                <p:cNvPr id="117" name="Freeform 8">
                  <a:extLst>
                    <a:ext uri="{FF2B5EF4-FFF2-40B4-BE49-F238E27FC236}">
                      <a16:creationId xmlns:a16="http://schemas.microsoft.com/office/drawing/2014/main" id="{0DD420E0-B0DA-082B-E292-1631F0206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87" y="-415"/>
                  <a:ext cx="1071" cy="1071"/>
                </a:xfrm>
                <a:custGeom>
                  <a:avLst/>
                  <a:gdLst>
                    <a:gd name="T0" fmla="+- 0 4637 4087"/>
                    <a:gd name="T1" fmla="*/ T0 w 1071"/>
                    <a:gd name="T2" fmla="+- 0 -415 -415"/>
                    <a:gd name="T3" fmla="*/ -415 h 1071"/>
                    <a:gd name="T4" fmla="+- 0 4622 4087"/>
                    <a:gd name="T5" fmla="*/ T4 w 1071"/>
                    <a:gd name="T6" fmla="+- 0 -415 -415"/>
                    <a:gd name="T7" fmla="*/ -415 h 1071"/>
                    <a:gd name="T8" fmla="+- 0 4593 4087"/>
                    <a:gd name="T9" fmla="*/ T8 w 1071"/>
                    <a:gd name="T10" fmla="+- 0 -414 -415"/>
                    <a:gd name="T11" fmla="*/ -414 h 1071"/>
                    <a:gd name="T12" fmla="+- 0 4578 4087"/>
                    <a:gd name="T13" fmla="*/ T12 w 1071"/>
                    <a:gd name="T14" fmla="+- 0 -413 -415"/>
                    <a:gd name="T15" fmla="*/ -413 h 1071"/>
                    <a:gd name="T16" fmla="+- 0 4535 4087"/>
                    <a:gd name="T17" fmla="*/ T16 w 1071"/>
                    <a:gd name="T18" fmla="+- 0 -408 -415"/>
                    <a:gd name="T19" fmla="*/ -408 h 1071"/>
                    <a:gd name="T20" fmla="+- 0 4453 4087"/>
                    <a:gd name="T21" fmla="*/ T20 w 1071"/>
                    <a:gd name="T22" fmla="+- 0 -388 -415"/>
                    <a:gd name="T23" fmla="*/ -388 h 1071"/>
                    <a:gd name="T24" fmla="+- 0 4376 4087"/>
                    <a:gd name="T25" fmla="*/ T24 w 1071"/>
                    <a:gd name="T26" fmla="+- 0 -355 -415"/>
                    <a:gd name="T27" fmla="*/ -355 h 1071"/>
                    <a:gd name="T28" fmla="+- 0 4306 4087"/>
                    <a:gd name="T29" fmla="*/ T28 w 1071"/>
                    <a:gd name="T30" fmla="+- 0 -312 -415"/>
                    <a:gd name="T31" fmla="*/ -312 h 1071"/>
                    <a:gd name="T32" fmla="+- 0 4244 4087"/>
                    <a:gd name="T33" fmla="*/ T32 w 1071"/>
                    <a:gd name="T34" fmla="+- 0 -258 -415"/>
                    <a:gd name="T35" fmla="*/ -258 h 1071"/>
                    <a:gd name="T36" fmla="+- 0 4190 4087"/>
                    <a:gd name="T37" fmla="*/ T36 w 1071"/>
                    <a:gd name="T38" fmla="+- 0 -196 -415"/>
                    <a:gd name="T39" fmla="*/ -196 h 1071"/>
                    <a:gd name="T40" fmla="+- 0 4146 4087"/>
                    <a:gd name="T41" fmla="*/ T40 w 1071"/>
                    <a:gd name="T42" fmla="+- 0 -126 -415"/>
                    <a:gd name="T43" fmla="*/ -126 h 1071"/>
                    <a:gd name="T44" fmla="+- 0 4114 4087"/>
                    <a:gd name="T45" fmla="*/ T44 w 1071"/>
                    <a:gd name="T46" fmla="+- 0 -49 -415"/>
                    <a:gd name="T47" fmla="*/ -49 h 1071"/>
                    <a:gd name="T48" fmla="+- 0 4114 4087"/>
                    <a:gd name="T49" fmla="*/ T48 w 1071"/>
                    <a:gd name="T50" fmla="+- 0 -49 -415"/>
                    <a:gd name="T51" fmla="*/ -49 h 1071"/>
                    <a:gd name="T52" fmla="+- 0 4087 4087"/>
                    <a:gd name="T53" fmla="*/ T52 w 1071"/>
                    <a:gd name="T54" fmla="+- 0 120 -415"/>
                    <a:gd name="T55" fmla="*/ 120 h 1071"/>
                    <a:gd name="T56" fmla="+- 0 4088 4087"/>
                    <a:gd name="T57" fmla="*/ T56 w 1071"/>
                    <a:gd name="T58" fmla="+- 0 148 -415"/>
                    <a:gd name="T59" fmla="*/ 148 h 1071"/>
                    <a:gd name="T60" fmla="+- 0 4089 4087"/>
                    <a:gd name="T61" fmla="*/ T60 w 1071"/>
                    <a:gd name="T62" fmla="+- 0 166 -415"/>
                    <a:gd name="T63" fmla="*/ 166 h 1071"/>
                    <a:gd name="T64" fmla="+- 0 4092 4087"/>
                    <a:gd name="T65" fmla="*/ T64 w 1071"/>
                    <a:gd name="T66" fmla="+- 0 194 -415"/>
                    <a:gd name="T67" fmla="*/ 194 h 1071"/>
                    <a:gd name="T68" fmla="+- 0 4094 4087"/>
                    <a:gd name="T69" fmla="*/ T68 w 1071"/>
                    <a:gd name="T70" fmla="+- 0 209 -415"/>
                    <a:gd name="T71" fmla="*/ 209 h 1071"/>
                    <a:gd name="T72" fmla="+- 0 4100 4087"/>
                    <a:gd name="T73" fmla="*/ T72 w 1071"/>
                    <a:gd name="T74" fmla="+- 0 240 -415"/>
                    <a:gd name="T75" fmla="*/ 240 h 1071"/>
                    <a:gd name="T76" fmla="+- 0 4102 4087"/>
                    <a:gd name="T77" fmla="*/ T76 w 1071"/>
                    <a:gd name="T78" fmla="+- 0 250 -415"/>
                    <a:gd name="T79" fmla="*/ 250 h 1071"/>
                    <a:gd name="T80" fmla="+- 0 4113 4087"/>
                    <a:gd name="T81" fmla="*/ T80 w 1071"/>
                    <a:gd name="T82" fmla="+- 0 287 -415"/>
                    <a:gd name="T83" fmla="*/ 287 h 1071"/>
                    <a:gd name="T84" fmla="+- 0 4114 4087"/>
                    <a:gd name="T85" fmla="*/ T84 w 1071"/>
                    <a:gd name="T86" fmla="+- 0 290 -415"/>
                    <a:gd name="T87" fmla="*/ 290 h 1071"/>
                    <a:gd name="T88" fmla="+- 0 4129 4087"/>
                    <a:gd name="T89" fmla="*/ T88 w 1071"/>
                    <a:gd name="T90" fmla="+- 0 329 -415"/>
                    <a:gd name="T91" fmla="*/ 329 h 1071"/>
                    <a:gd name="T92" fmla="+- 0 4146 4087"/>
                    <a:gd name="T93" fmla="*/ T92 w 1071"/>
                    <a:gd name="T94" fmla="+- 0 366 -415"/>
                    <a:gd name="T95" fmla="*/ 366 h 1071"/>
                    <a:gd name="T96" fmla="+- 0 4190 4087"/>
                    <a:gd name="T97" fmla="*/ T96 w 1071"/>
                    <a:gd name="T98" fmla="+- 0 437 -415"/>
                    <a:gd name="T99" fmla="*/ 437 h 1071"/>
                    <a:gd name="T100" fmla="+- 0 4244 4087"/>
                    <a:gd name="T101" fmla="*/ T100 w 1071"/>
                    <a:gd name="T102" fmla="+- 0 499 -415"/>
                    <a:gd name="T103" fmla="*/ 499 h 1071"/>
                    <a:gd name="T104" fmla="+- 0 4306 4087"/>
                    <a:gd name="T105" fmla="*/ T104 w 1071"/>
                    <a:gd name="T106" fmla="+- 0 553 -415"/>
                    <a:gd name="T107" fmla="*/ 553 h 1071"/>
                    <a:gd name="T108" fmla="+- 0 4376 4087"/>
                    <a:gd name="T109" fmla="*/ T108 w 1071"/>
                    <a:gd name="T110" fmla="+- 0 596 -415"/>
                    <a:gd name="T111" fmla="*/ 596 h 1071"/>
                    <a:gd name="T112" fmla="+- 0 4453 4087"/>
                    <a:gd name="T113" fmla="*/ T112 w 1071"/>
                    <a:gd name="T114" fmla="+- 0 629 -415"/>
                    <a:gd name="T115" fmla="*/ 629 h 1071"/>
                    <a:gd name="T116" fmla="+- 0 4535 4087"/>
                    <a:gd name="T117" fmla="*/ T116 w 1071"/>
                    <a:gd name="T118" fmla="+- 0 649 -415"/>
                    <a:gd name="T119" fmla="*/ 649 h 1071"/>
                    <a:gd name="T120" fmla="+- 0 4622 4087"/>
                    <a:gd name="T121" fmla="*/ T120 w 1071"/>
                    <a:gd name="T122" fmla="+- 0 656 -415"/>
                    <a:gd name="T123" fmla="*/ 656 h 1071"/>
                    <a:gd name="T124" fmla="+- 0 4666 4087"/>
                    <a:gd name="T125" fmla="*/ T124 w 1071"/>
                    <a:gd name="T126" fmla="+- 0 654 -415"/>
                    <a:gd name="T127" fmla="*/ 654 h 1071"/>
                    <a:gd name="T128" fmla="+- 0 4709 4087"/>
                    <a:gd name="T129" fmla="*/ T128 w 1071"/>
                    <a:gd name="T130" fmla="+- 0 649 -415"/>
                    <a:gd name="T131" fmla="*/ 649 h 1071"/>
                    <a:gd name="T132" fmla="+- 0 4751 4087"/>
                    <a:gd name="T133" fmla="*/ T132 w 1071"/>
                    <a:gd name="T134" fmla="+- 0 641 -415"/>
                    <a:gd name="T135" fmla="*/ 641 h 1071"/>
                    <a:gd name="T136" fmla="+- 0 4775 4087"/>
                    <a:gd name="T137" fmla="*/ T136 w 1071"/>
                    <a:gd name="T138" fmla="+- 0 633 -415"/>
                    <a:gd name="T139" fmla="*/ 633 h 1071"/>
                    <a:gd name="T140" fmla="+- 0 4622 4087"/>
                    <a:gd name="T141" fmla="*/ T140 w 1071"/>
                    <a:gd name="T142" fmla="+- 0 633 -415"/>
                    <a:gd name="T143" fmla="*/ 633 h 1071"/>
                    <a:gd name="T144" fmla="+- 0 4580 4087"/>
                    <a:gd name="T145" fmla="*/ T144 w 1071"/>
                    <a:gd name="T146" fmla="+- 0 632 -415"/>
                    <a:gd name="T147" fmla="*/ 632 h 1071"/>
                    <a:gd name="T148" fmla="+- 0 4499 4087"/>
                    <a:gd name="T149" fmla="*/ T148 w 1071"/>
                    <a:gd name="T150" fmla="+- 0 619 -415"/>
                    <a:gd name="T151" fmla="*/ 619 h 1071"/>
                    <a:gd name="T152" fmla="+- 0 4422 4087"/>
                    <a:gd name="T153" fmla="*/ T152 w 1071"/>
                    <a:gd name="T154" fmla="+- 0 593 -415"/>
                    <a:gd name="T155" fmla="*/ 593 h 1071"/>
                    <a:gd name="T156" fmla="+- 0 4352 4087"/>
                    <a:gd name="T157" fmla="*/ T156 w 1071"/>
                    <a:gd name="T158" fmla="+- 0 557 -415"/>
                    <a:gd name="T159" fmla="*/ 557 h 1071"/>
                    <a:gd name="T160" fmla="+- 0 4288 4087"/>
                    <a:gd name="T161" fmla="*/ T160 w 1071"/>
                    <a:gd name="T162" fmla="+- 0 510 -415"/>
                    <a:gd name="T163" fmla="*/ 510 h 1071"/>
                    <a:gd name="T164" fmla="+- 0 4233 4087"/>
                    <a:gd name="T165" fmla="*/ T164 w 1071"/>
                    <a:gd name="T166" fmla="+- 0 454 -415"/>
                    <a:gd name="T167" fmla="*/ 454 h 1071"/>
                    <a:gd name="T168" fmla="+- 0 4186 4087"/>
                    <a:gd name="T169" fmla="*/ T168 w 1071"/>
                    <a:gd name="T170" fmla="+- 0 391 -415"/>
                    <a:gd name="T171" fmla="*/ 391 h 1071"/>
                    <a:gd name="T172" fmla="+- 0 4150 4087"/>
                    <a:gd name="T173" fmla="*/ T172 w 1071"/>
                    <a:gd name="T174" fmla="+- 0 320 -415"/>
                    <a:gd name="T175" fmla="*/ 320 h 1071"/>
                    <a:gd name="T176" fmla="+- 0 4124 4087"/>
                    <a:gd name="T177" fmla="*/ T176 w 1071"/>
                    <a:gd name="T178" fmla="+- 0 244 -415"/>
                    <a:gd name="T179" fmla="*/ 244 h 1071"/>
                    <a:gd name="T180" fmla="+- 0 4111 4087"/>
                    <a:gd name="T181" fmla="*/ T180 w 1071"/>
                    <a:gd name="T182" fmla="+- 0 163 -415"/>
                    <a:gd name="T183" fmla="*/ 163 h 1071"/>
                    <a:gd name="T184" fmla="+- 0 4109 4087"/>
                    <a:gd name="T185" fmla="*/ T184 w 1071"/>
                    <a:gd name="T186" fmla="+- 0 120 -415"/>
                    <a:gd name="T187" fmla="*/ 120 h 1071"/>
                    <a:gd name="T188" fmla="+- 0 4111 4087"/>
                    <a:gd name="T189" fmla="*/ T188 w 1071"/>
                    <a:gd name="T190" fmla="+- 0 78 -415"/>
                    <a:gd name="T191" fmla="*/ 78 h 1071"/>
                    <a:gd name="T192" fmla="+- 0 4124 4087"/>
                    <a:gd name="T193" fmla="*/ T192 w 1071"/>
                    <a:gd name="T194" fmla="+- 0 -3 -415"/>
                    <a:gd name="T195" fmla="*/ -3 h 1071"/>
                    <a:gd name="T196" fmla="+- 0 4150 4087"/>
                    <a:gd name="T197" fmla="*/ T196 w 1071"/>
                    <a:gd name="T198" fmla="+- 0 -79 -415"/>
                    <a:gd name="T199" fmla="*/ -79 h 1071"/>
                    <a:gd name="T200" fmla="+- 0 4186 4087"/>
                    <a:gd name="T201" fmla="*/ T200 w 1071"/>
                    <a:gd name="T202" fmla="+- 0 -150 -415"/>
                    <a:gd name="T203" fmla="*/ -150 h 1071"/>
                    <a:gd name="T204" fmla="+- 0 4233 4087"/>
                    <a:gd name="T205" fmla="*/ T204 w 1071"/>
                    <a:gd name="T206" fmla="+- 0 -213 -415"/>
                    <a:gd name="T207" fmla="*/ -213 h 1071"/>
                    <a:gd name="T208" fmla="+- 0 4288 4087"/>
                    <a:gd name="T209" fmla="*/ T208 w 1071"/>
                    <a:gd name="T210" fmla="+- 0 -269 -415"/>
                    <a:gd name="T211" fmla="*/ -269 h 1071"/>
                    <a:gd name="T212" fmla="+- 0 4352 4087"/>
                    <a:gd name="T213" fmla="*/ T212 w 1071"/>
                    <a:gd name="T214" fmla="+- 0 -316 -415"/>
                    <a:gd name="T215" fmla="*/ -316 h 1071"/>
                    <a:gd name="T216" fmla="+- 0 4422 4087"/>
                    <a:gd name="T217" fmla="*/ T216 w 1071"/>
                    <a:gd name="T218" fmla="+- 0 -352 -415"/>
                    <a:gd name="T219" fmla="*/ -352 h 1071"/>
                    <a:gd name="T220" fmla="+- 0 4499 4087"/>
                    <a:gd name="T221" fmla="*/ T220 w 1071"/>
                    <a:gd name="T222" fmla="+- 0 -378 -415"/>
                    <a:gd name="T223" fmla="*/ -378 h 1071"/>
                    <a:gd name="T224" fmla="+- 0 4580 4087"/>
                    <a:gd name="T225" fmla="*/ T224 w 1071"/>
                    <a:gd name="T226" fmla="+- 0 -391 -415"/>
                    <a:gd name="T227" fmla="*/ -391 h 1071"/>
                    <a:gd name="T228" fmla="+- 0 4622 4087"/>
                    <a:gd name="T229" fmla="*/ T228 w 1071"/>
                    <a:gd name="T230" fmla="+- 0 -393 -415"/>
                    <a:gd name="T231" fmla="*/ -393 h 1071"/>
                    <a:gd name="T232" fmla="+- 0 4775 4087"/>
                    <a:gd name="T233" fmla="*/ T232 w 1071"/>
                    <a:gd name="T234" fmla="+- 0 -393 -415"/>
                    <a:gd name="T235" fmla="*/ -393 h 1071"/>
                    <a:gd name="T236" fmla="+- 0 4751 4087"/>
                    <a:gd name="T237" fmla="*/ T236 w 1071"/>
                    <a:gd name="T238" fmla="+- 0 -400 -415"/>
                    <a:gd name="T239" fmla="*/ -400 h 1071"/>
                    <a:gd name="T240" fmla="+- 0 4709 4087"/>
                    <a:gd name="T241" fmla="*/ T240 w 1071"/>
                    <a:gd name="T242" fmla="+- 0 -408 -415"/>
                    <a:gd name="T243" fmla="*/ -408 h 1071"/>
                    <a:gd name="T244" fmla="+- 0 4666 4087"/>
                    <a:gd name="T245" fmla="*/ T244 w 1071"/>
                    <a:gd name="T246" fmla="+- 0 -413 -415"/>
                    <a:gd name="T247" fmla="*/ -413 h 1071"/>
                    <a:gd name="T248" fmla="+- 0 4637 4087"/>
                    <a:gd name="T249" fmla="*/ T248 w 1071"/>
                    <a:gd name="T250" fmla="+- 0 -415 -415"/>
                    <a:gd name="T251" fmla="*/ -415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  <a:cxn ang="0">
                      <a:pos x="T177" y="T179"/>
                    </a:cxn>
                    <a:cxn ang="0">
                      <a:pos x="T181" y="T183"/>
                    </a:cxn>
                    <a:cxn ang="0">
                      <a:pos x="T185" y="T187"/>
                    </a:cxn>
                    <a:cxn ang="0">
                      <a:pos x="T189" y="T191"/>
                    </a:cxn>
                    <a:cxn ang="0">
                      <a:pos x="T193" y="T195"/>
                    </a:cxn>
                    <a:cxn ang="0">
                      <a:pos x="T197" y="T199"/>
                    </a:cxn>
                    <a:cxn ang="0">
                      <a:pos x="T201" y="T203"/>
                    </a:cxn>
                    <a:cxn ang="0">
                      <a:pos x="T205" y="T207"/>
                    </a:cxn>
                    <a:cxn ang="0">
                      <a:pos x="T209" y="T211"/>
                    </a:cxn>
                    <a:cxn ang="0">
                      <a:pos x="T213" y="T215"/>
                    </a:cxn>
                    <a:cxn ang="0">
                      <a:pos x="T217" y="T219"/>
                    </a:cxn>
                    <a:cxn ang="0">
                      <a:pos x="T221" y="T223"/>
                    </a:cxn>
                    <a:cxn ang="0">
                      <a:pos x="T225" y="T227"/>
                    </a:cxn>
                    <a:cxn ang="0">
                      <a:pos x="T229" y="T231"/>
                    </a:cxn>
                    <a:cxn ang="0">
                      <a:pos x="T233" y="T235"/>
                    </a:cxn>
                    <a:cxn ang="0">
                      <a:pos x="T237" y="T239"/>
                    </a:cxn>
                    <a:cxn ang="0">
                      <a:pos x="T241" y="T243"/>
                    </a:cxn>
                    <a:cxn ang="0">
                      <a:pos x="T245" y="T247"/>
                    </a:cxn>
                    <a:cxn ang="0">
                      <a:pos x="T249" y="T251"/>
                    </a:cxn>
                  </a:cxnLst>
                  <a:rect l="0" t="0" r="r" b="b"/>
                  <a:pathLst>
                    <a:path w="1071" h="1071">
                      <a:moveTo>
                        <a:pt x="550" y="0"/>
                      </a:moveTo>
                      <a:lnTo>
                        <a:pt x="535" y="0"/>
                      </a:lnTo>
                      <a:lnTo>
                        <a:pt x="506" y="1"/>
                      </a:lnTo>
                      <a:lnTo>
                        <a:pt x="491" y="2"/>
                      </a:lnTo>
                      <a:lnTo>
                        <a:pt x="448" y="7"/>
                      </a:lnTo>
                      <a:lnTo>
                        <a:pt x="366" y="27"/>
                      </a:lnTo>
                      <a:lnTo>
                        <a:pt x="289" y="60"/>
                      </a:lnTo>
                      <a:lnTo>
                        <a:pt x="219" y="103"/>
                      </a:lnTo>
                      <a:lnTo>
                        <a:pt x="157" y="157"/>
                      </a:lnTo>
                      <a:lnTo>
                        <a:pt x="103" y="219"/>
                      </a:lnTo>
                      <a:lnTo>
                        <a:pt x="59" y="289"/>
                      </a:lnTo>
                      <a:lnTo>
                        <a:pt x="27" y="366"/>
                      </a:lnTo>
                      <a:lnTo>
                        <a:pt x="0" y="535"/>
                      </a:lnTo>
                      <a:lnTo>
                        <a:pt x="1" y="563"/>
                      </a:lnTo>
                      <a:lnTo>
                        <a:pt x="2" y="581"/>
                      </a:lnTo>
                      <a:lnTo>
                        <a:pt x="5" y="609"/>
                      </a:lnTo>
                      <a:lnTo>
                        <a:pt x="7" y="624"/>
                      </a:lnTo>
                      <a:lnTo>
                        <a:pt x="13" y="655"/>
                      </a:lnTo>
                      <a:lnTo>
                        <a:pt x="15" y="665"/>
                      </a:lnTo>
                      <a:lnTo>
                        <a:pt x="26" y="702"/>
                      </a:lnTo>
                      <a:lnTo>
                        <a:pt x="27" y="705"/>
                      </a:lnTo>
                      <a:lnTo>
                        <a:pt x="42" y="744"/>
                      </a:lnTo>
                      <a:lnTo>
                        <a:pt x="59" y="781"/>
                      </a:lnTo>
                      <a:lnTo>
                        <a:pt x="103" y="852"/>
                      </a:lnTo>
                      <a:lnTo>
                        <a:pt x="157" y="914"/>
                      </a:lnTo>
                      <a:lnTo>
                        <a:pt x="219" y="968"/>
                      </a:lnTo>
                      <a:lnTo>
                        <a:pt x="289" y="1011"/>
                      </a:lnTo>
                      <a:lnTo>
                        <a:pt x="366" y="1044"/>
                      </a:lnTo>
                      <a:lnTo>
                        <a:pt x="448" y="1064"/>
                      </a:lnTo>
                      <a:lnTo>
                        <a:pt x="535" y="1071"/>
                      </a:lnTo>
                      <a:lnTo>
                        <a:pt x="579" y="1069"/>
                      </a:lnTo>
                      <a:lnTo>
                        <a:pt x="622" y="1064"/>
                      </a:lnTo>
                      <a:lnTo>
                        <a:pt x="664" y="1056"/>
                      </a:lnTo>
                      <a:lnTo>
                        <a:pt x="688" y="1048"/>
                      </a:lnTo>
                      <a:lnTo>
                        <a:pt x="535" y="1048"/>
                      </a:lnTo>
                      <a:lnTo>
                        <a:pt x="493" y="1047"/>
                      </a:lnTo>
                      <a:lnTo>
                        <a:pt x="412" y="1034"/>
                      </a:lnTo>
                      <a:lnTo>
                        <a:pt x="335" y="1008"/>
                      </a:lnTo>
                      <a:lnTo>
                        <a:pt x="265" y="972"/>
                      </a:lnTo>
                      <a:lnTo>
                        <a:pt x="201" y="925"/>
                      </a:lnTo>
                      <a:lnTo>
                        <a:pt x="146" y="869"/>
                      </a:lnTo>
                      <a:lnTo>
                        <a:pt x="99" y="806"/>
                      </a:lnTo>
                      <a:lnTo>
                        <a:pt x="63" y="735"/>
                      </a:lnTo>
                      <a:lnTo>
                        <a:pt x="37" y="659"/>
                      </a:lnTo>
                      <a:lnTo>
                        <a:pt x="24" y="578"/>
                      </a:lnTo>
                      <a:lnTo>
                        <a:pt x="22" y="535"/>
                      </a:lnTo>
                      <a:lnTo>
                        <a:pt x="24" y="493"/>
                      </a:lnTo>
                      <a:lnTo>
                        <a:pt x="37" y="412"/>
                      </a:lnTo>
                      <a:lnTo>
                        <a:pt x="63" y="336"/>
                      </a:lnTo>
                      <a:lnTo>
                        <a:pt x="99" y="265"/>
                      </a:lnTo>
                      <a:lnTo>
                        <a:pt x="146" y="202"/>
                      </a:lnTo>
                      <a:lnTo>
                        <a:pt x="201" y="146"/>
                      </a:lnTo>
                      <a:lnTo>
                        <a:pt x="265" y="99"/>
                      </a:lnTo>
                      <a:lnTo>
                        <a:pt x="335" y="63"/>
                      </a:lnTo>
                      <a:lnTo>
                        <a:pt x="412" y="37"/>
                      </a:lnTo>
                      <a:lnTo>
                        <a:pt x="493" y="24"/>
                      </a:lnTo>
                      <a:lnTo>
                        <a:pt x="535" y="22"/>
                      </a:lnTo>
                      <a:lnTo>
                        <a:pt x="688" y="22"/>
                      </a:lnTo>
                      <a:lnTo>
                        <a:pt x="664" y="15"/>
                      </a:lnTo>
                      <a:lnTo>
                        <a:pt x="622" y="7"/>
                      </a:lnTo>
                      <a:lnTo>
                        <a:pt x="579" y="2"/>
                      </a:lnTo>
                      <a:lnTo>
                        <a:pt x="550" y="0"/>
                      </a:lnTo>
                    </a:path>
                  </a:pathLst>
                </a:custGeom>
                <a:solidFill>
                  <a:srgbClr val="DD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118" name="Freeform 9">
                  <a:extLst>
                    <a:ext uri="{FF2B5EF4-FFF2-40B4-BE49-F238E27FC236}">
                      <a16:creationId xmlns:a16="http://schemas.microsoft.com/office/drawing/2014/main" id="{14DC95C4-2A7F-A23B-71D9-4A08FF646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87" y="-415"/>
                  <a:ext cx="1071" cy="1071"/>
                </a:xfrm>
                <a:custGeom>
                  <a:avLst/>
                  <a:gdLst>
                    <a:gd name="T0" fmla="+- 0 4775 4087"/>
                    <a:gd name="T1" fmla="*/ T0 w 1071"/>
                    <a:gd name="T2" fmla="+- 0 -393 -415"/>
                    <a:gd name="T3" fmla="*/ -393 h 1071"/>
                    <a:gd name="T4" fmla="+- 0 4622 4087"/>
                    <a:gd name="T5" fmla="*/ T4 w 1071"/>
                    <a:gd name="T6" fmla="+- 0 -393 -415"/>
                    <a:gd name="T7" fmla="*/ -393 h 1071"/>
                    <a:gd name="T8" fmla="+- 0 4664 4087"/>
                    <a:gd name="T9" fmla="*/ T8 w 1071"/>
                    <a:gd name="T10" fmla="+- 0 -391 -415"/>
                    <a:gd name="T11" fmla="*/ -391 h 1071"/>
                    <a:gd name="T12" fmla="+- 0 4705 4087"/>
                    <a:gd name="T13" fmla="*/ T12 w 1071"/>
                    <a:gd name="T14" fmla="+- 0 -386 -415"/>
                    <a:gd name="T15" fmla="*/ -386 h 1071"/>
                    <a:gd name="T16" fmla="+- 0 4784 4087"/>
                    <a:gd name="T17" fmla="*/ T16 w 1071"/>
                    <a:gd name="T18" fmla="+- 0 -366 -415"/>
                    <a:gd name="T19" fmla="*/ -366 h 1071"/>
                    <a:gd name="T20" fmla="+- 0 4858 4087"/>
                    <a:gd name="T21" fmla="*/ T20 w 1071"/>
                    <a:gd name="T22" fmla="+- 0 -335 -415"/>
                    <a:gd name="T23" fmla="*/ -335 h 1071"/>
                    <a:gd name="T24" fmla="+- 0 4925 4087"/>
                    <a:gd name="T25" fmla="*/ T24 w 1071"/>
                    <a:gd name="T26" fmla="+- 0 -294 -415"/>
                    <a:gd name="T27" fmla="*/ -294 h 1071"/>
                    <a:gd name="T28" fmla="+- 0 4985 4087"/>
                    <a:gd name="T29" fmla="*/ T28 w 1071"/>
                    <a:gd name="T30" fmla="+- 0 -242 -415"/>
                    <a:gd name="T31" fmla="*/ -242 h 1071"/>
                    <a:gd name="T32" fmla="+- 0 5036 4087"/>
                    <a:gd name="T33" fmla="*/ T32 w 1071"/>
                    <a:gd name="T34" fmla="+- 0 -182 -415"/>
                    <a:gd name="T35" fmla="*/ -182 h 1071"/>
                    <a:gd name="T36" fmla="+- 0 5078 4087"/>
                    <a:gd name="T37" fmla="*/ T36 w 1071"/>
                    <a:gd name="T38" fmla="+- 0 -115 -415"/>
                    <a:gd name="T39" fmla="*/ -115 h 1071"/>
                    <a:gd name="T40" fmla="+- 0 5109 4087"/>
                    <a:gd name="T41" fmla="*/ T40 w 1071"/>
                    <a:gd name="T42" fmla="+- 0 -42 -415"/>
                    <a:gd name="T43" fmla="*/ -42 h 1071"/>
                    <a:gd name="T44" fmla="+- 0 5128 4087"/>
                    <a:gd name="T45" fmla="*/ T44 w 1071"/>
                    <a:gd name="T46" fmla="+- 0 37 -415"/>
                    <a:gd name="T47" fmla="*/ 37 h 1071"/>
                    <a:gd name="T48" fmla="+- 0 5135 4087"/>
                    <a:gd name="T49" fmla="*/ T48 w 1071"/>
                    <a:gd name="T50" fmla="+- 0 120 -415"/>
                    <a:gd name="T51" fmla="*/ 120 h 1071"/>
                    <a:gd name="T52" fmla="+- 0 5133 4087"/>
                    <a:gd name="T53" fmla="*/ T52 w 1071"/>
                    <a:gd name="T54" fmla="+- 0 163 -415"/>
                    <a:gd name="T55" fmla="*/ 163 h 1071"/>
                    <a:gd name="T56" fmla="+- 0 5120 4087"/>
                    <a:gd name="T57" fmla="*/ T56 w 1071"/>
                    <a:gd name="T58" fmla="+- 0 244 -415"/>
                    <a:gd name="T59" fmla="*/ 244 h 1071"/>
                    <a:gd name="T60" fmla="+- 0 5095 4087"/>
                    <a:gd name="T61" fmla="*/ T60 w 1071"/>
                    <a:gd name="T62" fmla="+- 0 320 -415"/>
                    <a:gd name="T63" fmla="*/ 320 h 1071"/>
                    <a:gd name="T64" fmla="+- 0 5058 4087"/>
                    <a:gd name="T65" fmla="*/ T64 w 1071"/>
                    <a:gd name="T66" fmla="+- 0 391 -415"/>
                    <a:gd name="T67" fmla="*/ 391 h 1071"/>
                    <a:gd name="T68" fmla="+- 0 5012 4087"/>
                    <a:gd name="T69" fmla="*/ T68 w 1071"/>
                    <a:gd name="T70" fmla="+- 0 454 -415"/>
                    <a:gd name="T71" fmla="*/ 454 h 1071"/>
                    <a:gd name="T72" fmla="+- 0 4956 4087"/>
                    <a:gd name="T73" fmla="*/ T72 w 1071"/>
                    <a:gd name="T74" fmla="+- 0 510 -415"/>
                    <a:gd name="T75" fmla="*/ 510 h 1071"/>
                    <a:gd name="T76" fmla="+- 0 4892 4087"/>
                    <a:gd name="T77" fmla="*/ T76 w 1071"/>
                    <a:gd name="T78" fmla="+- 0 557 -415"/>
                    <a:gd name="T79" fmla="*/ 557 h 1071"/>
                    <a:gd name="T80" fmla="+- 0 4822 4087"/>
                    <a:gd name="T81" fmla="*/ T80 w 1071"/>
                    <a:gd name="T82" fmla="+- 0 593 -415"/>
                    <a:gd name="T83" fmla="*/ 593 h 1071"/>
                    <a:gd name="T84" fmla="+- 0 4745 4087"/>
                    <a:gd name="T85" fmla="*/ T84 w 1071"/>
                    <a:gd name="T86" fmla="+- 0 619 -415"/>
                    <a:gd name="T87" fmla="*/ 619 h 1071"/>
                    <a:gd name="T88" fmla="+- 0 4664 4087"/>
                    <a:gd name="T89" fmla="*/ T88 w 1071"/>
                    <a:gd name="T90" fmla="+- 0 632 -415"/>
                    <a:gd name="T91" fmla="*/ 632 h 1071"/>
                    <a:gd name="T92" fmla="+- 0 4622 4087"/>
                    <a:gd name="T93" fmla="*/ T92 w 1071"/>
                    <a:gd name="T94" fmla="+- 0 633 -415"/>
                    <a:gd name="T95" fmla="*/ 633 h 1071"/>
                    <a:gd name="T96" fmla="+- 0 4775 4087"/>
                    <a:gd name="T97" fmla="*/ T96 w 1071"/>
                    <a:gd name="T98" fmla="+- 0 633 -415"/>
                    <a:gd name="T99" fmla="*/ 633 h 1071"/>
                    <a:gd name="T100" fmla="+- 0 4868 4087"/>
                    <a:gd name="T101" fmla="*/ T100 w 1071"/>
                    <a:gd name="T102" fmla="+- 0 596 -415"/>
                    <a:gd name="T103" fmla="*/ 596 h 1071"/>
                    <a:gd name="T104" fmla="+- 0 4938 4087"/>
                    <a:gd name="T105" fmla="*/ T104 w 1071"/>
                    <a:gd name="T106" fmla="+- 0 553 -415"/>
                    <a:gd name="T107" fmla="*/ 553 h 1071"/>
                    <a:gd name="T108" fmla="+- 0 5001 4087"/>
                    <a:gd name="T109" fmla="*/ T108 w 1071"/>
                    <a:gd name="T110" fmla="+- 0 499 -415"/>
                    <a:gd name="T111" fmla="*/ 499 h 1071"/>
                    <a:gd name="T112" fmla="+- 0 5054 4087"/>
                    <a:gd name="T113" fmla="*/ T112 w 1071"/>
                    <a:gd name="T114" fmla="+- 0 437 -415"/>
                    <a:gd name="T115" fmla="*/ 437 h 1071"/>
                    <a:gd name="T116" fmla="+- 0 5098 4087"/>
                    <a:gd name="T117" fmla="*/ T116 w 1071"/>
                    <a:gd name="T118" fmla="+- 0 366 -415"/>
                    <a:gd name="T119" fmla="*/ 366 h 1071"/>
                    <a:gd name="T120" fmla="+- 0 5130 4087"/>
                    <a:gd name="T121" fmla="*/ T120 w 1071"/>
                    <a:gd name="T122" fmla="+- 0 290 -415"/>
                    <a:gd name="T123" fmla="*/ 290 h 1071"/>
                    <a:gd name="T124" fmla="+- 0 5151 4087"/>
                    <a:gd name="T125" fmla="*/ T124 w 1071"/>
                    <a:gd name="T126" fmla="+- 0 207 -415"/>
                    <a:gd name="T127" fmla="*/ 207 h 1071"/>
                    <a:gd name="T128" fmla="+- 0 5158 4087"/>
                    <a:gd name="T129" fmla="*/ T128 w 1071"/>
                    <a:gd name="T130" fmla="+- 0 124 -415"/>
                    <a:gd name="T131" fmla="*/ 124 h 1071"/>
                    <a:gd name="T132" fmla="+- 0 5158 4087"/>
                    <a:gd name="T133" fmla="*/ T132 w 1071"/>
                    <a:gd name="T134" fmla="+- 0 117 -415"/>
                    <a:gd name="T135" fmla="*/ 117 h 1071"/>
                    <a:gd name="T136" fmla="+- 0 5156 4087"/>
                    <a:gd name="T137" fmla="*/ T136 w 1071"/>
                    <a:gd name="T138" fmla="+- 0 77 -415"/>
                    <a:gd name="T139" fmla="*/ 77 h 1071"/>
                    <a:gd name="T140" fmla="+- 0 5151 4087"/>
                    <a:gd name="T141" fmla="*/ T140 w 1071"/>
                    <a:gd name="T142" fmla="+- 0 34 -415"/>
                    <a:gd name="T143" fmla="*/ 34 h 1071"/>
                    <a:gd name="T144" fmla="+- 0 5130 4087"/>
                    <a:gd name="T145" fmla="*/ T144 w 1071"/>
                    <a:gd name="T146" fmla="+- 0 -49 -415"/>
                    <a:gd name="T147" fmla="*/ -49 h 1071"/>
                    <a:gd name="T148" fmla="+- 0 5098 4087"/>
                    <a:gd name="T149" fmla="*/ T148 w 1071"/>
                    <a:gd name="T150" fmla="+- 0 -126 -415"/>
                    <a:gd name="T151" fmla="*/ -126 h 1071"/>
                    <a:gd name="T152" fmla="+- 0 5054 4087"/>
                    <a:gd name="T153" fmla="*/ T152 w 1071"/>
                    <a:gd name="T154" fmla="+- 0 -196 -415"/>
                    <a:gd name="T155" fmla="*/ -196 h 1071"/>
                    <a:gd name="T156" fmla="+- 0 5001 4087"/>
                    <a:gd name="T157" fmla="*/ T156 w 1071"/>
                    <a:gd name="T158" fmla="+- 0 -258 -415"/>
                    <a:gd name="T159" fmla="*/ -258 h 1071"/>
                    <a:gd name="T160" fmla="+- 0 4938 4087"/>
                    <a:gd name="T161" fmla="*/ T160 w 1071"/>
                    <a:gd name="T162" fmla="+- 0 -312 -415"/>
                    <a:gd name="T163" fmla="*/ -312 h 1071"/>
                    <a:gd name="T164" fmla="+- 0 4868 4087"/>
                    <a:gd name="T165" fmla="*/ T164 w 1071"/>
                    <a:gd name="T166" fmla="+- 0 -355 -415"/>
                    <a:gd name="T167" fmla="*/ -355 h 1071"/>
                    <a:gd name="T168" fmla="+- 0 4791 4087"/>
                    <a:gd name="T169" fmla="*/ T168 w 1071"/>
                    <a:gd name="T170" fmla="+- 0 -388 -415"/>
                    <a:gd name="T171" fmla="*/ -388 h 1071"/>
                    <a:gd name="T172" fmla="+- 0 4775 4087"/>
                    <a:gd name="T173" fmla="*/ T172 w 1071"/>
                    <a:gd name="T174" fmla="+- 0 -393 -415"/>
                    <a:gd name="T175" fmla="*/ -393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688" y="22"/>
                      </a:moveTo>
                      <a:lnTo>
                        <a:pt x="535" y="22"/>
                      </a:lnTo>
                      <a:lnTo>
                        <a:pt x="577" y="24"/>
                      </a:lnTo>
                      <a:lnTo>
                        <a:pt x="618" y="29"/>
                      </a:lnTo>
                      <a:lnTo>
                        <a:pt x="697" y="49"/>
                      </a:lnTo>
                      <a:lnTo>
                        <a:pt x="771" y="80"/>
                      </a:lnTo>
                      <a:lnTo>
                        <a:pt x="838" y="121"/>
                      </a:lnTo>
                      <a:lnTo>
                        <a:pt x="898" y="173"/>
                      </a:lnTo>
                      <a:lnTo>
                        <a:pt x="949" y="233"/>
                      </a:lnTo>
                      <a:lnTo>
                        <a:pt x="991" y="300"/>
                      </a:lnTo>
                      <a:lnTo>
                        <a:pt x="1022" y="373"/>
                      </a:lnTo>
                      <a:lnTo>
                        <a:pt x="1041" y="452"/>
                      </a:lnTo>
                      <a:lnTo>
                        <a:pt x="1048" y="535"/>
                      </a:lnTo>
                      <a:lnTo>
                        <a:pt x="1046" y="578"/>
                      </a:lnTo>
                      <a:lnTo>
                        <a:pt x="1033" y="659"/>
                      </a:lnTo>
                      <a:lnTo>
                        <a:pt x="1008" y="735"/>
                      </a:lnTo>
                      <a:lnTo>
                        <a:pt x="971" y="806"/>
                      </a:lnTo>
                      <a:lnTo>
                        <a:pt x="925" y="869"/>
                      </a:lnTo>
                      <a:lnTo>
                        <a:pt x="869" y="925"/>
                      </a:lnTo>
                      <a:lnTo>
                        <a:pt x="805" y="972"/>
                      </a:lnTo>
                      <a:lnTo>
                        <a:pt x="735" y="1008"/>
                      </a:lnTo>
                      <a:lnTo>
                        <a:pt x="658" y="1034"/>
                      </a:lnTo>
                      <a:lnTo>
                        <a:pt x="577" y="1047"/>
                      </a:lnTo>
                      <a:lnTo>
                        <a:pt x="535" y="1048"/>
                      </a:lnTo>
                      <a:lnTo>
                        <a:pt x="688" y="1048"/>
                      </a:lnTo>
                      <a:lnTo>
                        <a:pt x="781" y="1011"/>
                      </a:lnTo>
                      <a:lnTo>
                        <a:pt x="851" y="968"/>
                      </a:lnTo>
                      <a:lnTo>
                        <a:pt x="914" y="914"/>
                      </a:lnTo>
                      <a:lnTo>
                        <a:pt x="967" y="852"/>
                      </a:lnTo>
                      <a:lnTo>
                        <a:pt x="1011" y="781"/>
                      </a:lnTo>
                      <a:lnTo>
                        <a:pt x="1043" y="705"/>
                      </a:lnTo>
                      <a:lnTo>
                        <a:pt x="1064" y="622"/>
                      </a:lnTo>
                      <a:lnTo>
                        <a:pt x="1071" y="539"/>
                      </a:lnTo>
                      <a:lnTo>
                        <a:pt x="1071" y="532"/>
                      </a:lnTo>
                      <a:lnTo>
                        <a:pt x="1069" y="492"/>
                      </a:lnTo>
                      <a:lnTo>
                        <a:pt x="1064" y="449"/>
                      </a:lnTo>
                      <a:lnTo>
                        <a:pt x="1043" y="366"/>
                      </a:lnTo>
                      <a:lnTo>
                        <a:pt x="1011" y="289"/>
                      </a:lnTo>
                      <a:lnTo>
                        <a:pt x="967" y="219"/>
                      </a:lnTo>
                      <a:lnTo>
                        <a:pt x="914" y="157"/>
                      </a:lnTo>
                      <a:lnTo>
                        <a:pt x="851" y="103"/>
                      </a:lnTo>
                      <a:lnTo>
                        <a:pt x="781" y="60"/>
                      </a:lnTo>
                      <a:lnTo>
                        <a:pt x="704" y="27"/>
                      </a:lnTo>
                      <a:lnTo>
                        <a:pt x="688" y="22"/>
                      </a:lnTo>
                    </a:path>
                  </a:pathLst>
                </a:custGeom>
                <a:solidFill>
                  <a:srgbClr val="DD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9" name="Group 10">
                <a:extLst>
                  <a:ext uri="{FF2B5EF4-FFF2-40B4-BE49-F238E27FC236}">
                    <a16:creationId xmlns:a16="http://schemas.microsoft.com/office/drawing/2014/main" id="{C9A11683-52E5-3E52-400B-C4DD60DF90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81" y="2"/>
                <a:ext cx="512" cy="201"/>
                <a:chOff x="4381" y="2"/>
                <a:chExt cx="512" cy="201"/>
              </a:xfrm>
            </p:grpSpPr>
            <p:sp>
              <p:nvSpPr>
                <p:cNvPr id="116" name="Freeform 11">
                  <a:extLst>
                    <a:ext uri="{FF2B5EF4-FFF2-40B4-BE49-F238E27FC236}">
                      <a16:creationId xmlns:a16="http://schemas.microsoft.com/office/drawing/2014/main" id="{2DEB1CB4-6679-1158-59CA-3FB381E7C3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81" y="2"/>
                  <a:ext cx="512" cy="201"/>
                </a:xfrm>
                <a:custGeom>
                  <a:avLst/>
                  <a:gdLst>
                    <a:gd name="T0" fmla="+- 0 4627 4381"/>
                    <a:gd name="T1" fmla="*/ T0 w 512"/>
                    <a:gd name="T2" fmla="+- 0 2 2"/>
                    <a:gd name="T3" fmla="*/ 2 h 201"/>
                    <a:gd name="T4" fmla="+- 0 4539 4381"/>
                    <a:gd name="T5" fmla="*/ T4 w 512"/>
                    <a:gd name="T6" fmla="+- 0 8 2"/>
                    <a:gd name="T7" fmla="*/ 8 h 201"/>
                    <a:gd name="T8" fmla="+- 0 4467 4381"/>
                    <a:gd name="T9" fmla="*/ T8 w 512"/>
                    <a:gd name="T10" fmla="+- 0 21 2"/>
                    <a:gd name="T11" fmla="*/ 21 h 201"/>
                    <a:gd name="T12" fmla="+- 0 4414 4381"/>
                    <a:gd name="T13" fmla="*/ T12 w 512"/>
                    <a:gd name="T14" fmla="+- 0 67 2"/>
                    <a:gd name="T15" fmla="*/ 67 h 201"/>
                    <a:gd name="T16" fmla="+- 0 4390 4381"/>
                    <a:gd name="T17" fmla="*/ T16 w 512"/>
                    <a:gd name="T18" fmla="+- 0 122 2"/>
                    <a:gd name="T19" fmla="*/ 122 h 201"/>
                    <a:gd name="T20" fmla="+- 0 4381 4381"/>
                    <a:gd name="T21" fmla="*/ T20 w 512"/>
                    <a:gd name="T22" fmla="+- 0 176 2"/>
                    <a:gd name="T23" fmla="*/ 176 h 201"/>
                    <a:gd name="T24" fmla="+- 0 4384 4381"/>
                    <a:gd name="T25" fmla="*/ T24 w 512"/>
                    <a:gd name="T26" fmla="+- 0 195 2"/>
                    <a:gd name="T27" fmla="*/ 195 h 201"/>
                    <a:gd name="T28" fmla="+- 0 4395 4381"/>
                    <a:gd name="T29" fmla="*/ T28 w 512"/>
                    <a:gd name="T30" fmla="+- 0 203 2"/>
                    <a:gd name="T31" fmla="*/ 203 h 201"/>
                    <a:gd name="T32" fmla="+- 0 4500 4381"/>
                    <a:gd name="T33" fmla="*/ T32 w 512"/>
                    <a:gd name="T34" fmla="+- 0 202 2"/>
                    <a:gd name="T35" fmla="*/ 202 h 201"/>
                    <a:gd name="T36" fmla="+- 0 4508 4381"/>
                    <a:gd name="T37" fmla="*/ T36 w 512"/>
                    <a:gd name="T38" fmla="+- 0 198 2"/>
                    <a:gd name="T39" fmla="*/ 198 h 201"/>
                    <a:gd name="T40" fmla="+- 0 4515 4381"/>
                    <a:gd name="T41" fmla="*/ T40 w 512"/>
                    <a:gd name="T42" fmla="+- 0 169 2"/>
                    <a:gd name="T43" fmla="*/ 169 h 201"/>
                    <a:gd name="T44" fmla="+- 0 4523 4381"/>
                    <a:gd name="T45" fmla="*/ T44 w 512"/>
                    <a:gd name="T46" fmla="+- 0 148 2"/>
                    <a:gd name="T47" fmla="*/ 148 h 201"/>
                    <a:gd name="T48" fmla="+- 0 4537 4381"/>
                    <a:gd name="T49" fmla="*/ T48 w 512"/>
                    <a:gd name="T50" fmla="+- 0 136 2"/>
                    <a:gd name="T51" fmla="*/ 136 h 201"/>
                    <a:gd name="T52" fmla="+- 0 4554 4381"/>
                    <a:gd name="T53" fmla="*/ T52 w 512"/>
                    <a:gd name="T54" fmla="+- 0 131 2"/>
                    <a:gd name="T55" fmla="*/ 131 h 201"/>
                    <a:gd name="T56" fmla="+- 0 4893 4381"/>
                    <a:gd name="T57" fmla="*/ T56 w 512"/>
                    <a:gd name="T58" fmla="+- 0 131 2"/>
                    <a:gd name="T59" fmla="*/ 131 h 201"/>
                    <a:gd name="T60" fmla="+- 0 4893 4381"/>
                    <a:gd name="T61" fmla="*/ T60 w 512"/>
                    <a:gd name="T62" fmla="+- 0 129 2"/>
                    <a:gd name="T63" fmla="*/ 129 h 201"/>
                    <a:gd name="T64" fmla="+- 0 4893 4381"/>
                    <a:gd name="T65" fmla="*/ T64 w 512"/>
                    <a:gd name="T66" fmla="+- 0 92 2"/>
                    <a:gd name="T67" fmla="*/ 92 h 201"/>
                    <a:gd name="T68" fmla="+- 0 4893 4381"/>
                    <a:gd name="T69" fmla="*/ T68 w 512"/>
                    <a:gd name="T70" fmla="+- 0 85 2"/>
                    <a:gd name="T71" fmla="*/ 85 h 201"/>
                    <a:gd name="T72" fmla="+- 0 4893 4381"/>
                    <a:gd name="T73" fmla="*/ T72 w 512"/>
                    <a:gd name="T74" fmla="+- 0 21 2"/>
                    <a:gd name="T75" fmla="*/ 21 h 201"/>
                    <a:gd name="T76" fmla="+- 0 4893 4381"/>
                    <a:gd name="T77" fmla="*/ T76 w 512"/>
                    <a:gd name="T78" fmla="+- 0 3 2"/>
                    <a:gd name="T79" fmla="*/ 3 h 201"/>
                    <a:gd name="T80" fmla="+- 0 4634 4381"/>
                    <a:gd name="T81" fmla="*/ T80 w 512"/>
                    <a:gd name="T82" fmla="+- 0 3 2"/>
                    <a:gd name="T83" fmla="*/ 3 h 201"/>
                    <a:gd name="T84" fmla="+- 0 4633 4381"/>
                    <a:gd name="T85" fmla="*/ T84 w 512"/>
                    <a:gd name="T86" fmla="+- 0 3 2"/>
                    <a:gd name="T87" fmla="*/ 3 h 201"/>
                    <a:gd name="T88" fmla="+- 0 4627 4381"/>
                    <a:gd name="T89" fmla="*/ T88 w 512"/>
                    <a:gd name="T90" fmla="+- 0 2 2"/>
                    <a:gd name="T91" fmla="*/ 2 h 20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</a:cxnLst>
                  <a:rect l="0" t="0" r="r" b="b"/>
                  <a:pathLst>
                    <a:path w="512" h="201">
                      <a:moveTo>
                        <a:pt x="246" y="0"/>
                      </a:moveTo>
                      <a:lnTo>
                        <a:pt x="158" y="6"/>
                      </a:lnTo>
                      <a:lnTo>
                        <a:pt x="86" y="19"/>
                      </a:lnTo>
                      <a:lnTo>
                        <a:pt x="33" y="65"/>
                      </a:lnTo>
                      <a:lnTo>
                        <a:pt x="9" y="120"/>
                      </a:lnTo>
                      <a:lnTo>
                        <a:pt x="0" y="174"/>
                      </a:lnTo>
                      <a:lnTo>
                        <a:pt x="3" y="193"/>
                      </a:lnTo>
                      <a:lnTo>
                        <a:pt x="14" y="201"/>
                      </a:lnTo>
                      <a:lnTo>
                        <a:pt x="119" y="200"/>
                      </a:lnTo>
                      <a:lnTo>
                        <a:pt x="127" y="196"/>
                      </a:lnTo>
                      <a:lnTo>
                        <a:pt x="134" y="167"/>
                      </a:lnTo>
                      <a:lnTo>
                        <a:pt x="142" y="146"/>
                      </a:lnTo>
                      <a:lnTo>
                        <a:pt x="156" y="134"/>
                      </a:lnTo>
                      <a:lnTo>
                        <a:pt x="173" y="129"/>
                      </a:lnTo>
                      <a:lnTo>
                        <a:pt x="512" y="129"/>
                      </a:lnTo>
                      <a:lnTo>
                        <a:pt x="512" y="127"/>
                      </a:lnTo>
                      <a:lnTo>
                        <a:pt x="512" y="90"/>
                      </a:lnTo>
                      <a:lnTo>
                        <a:pt x="512" y="83"/>
                      </a:lnTo>
                      <a:lnTo>
                        <a:pt x="512" y="19"/>
                      </a:lnTo>
                      <a:lnTo>
                        <a:pt x="512" y="1"/>
                      </a:lnTo>
                      <a:lnTo>
                        <a:pt x="253" y="1"/>
                      </a:lnTo>
                      <a:lnTo>
                        <a:pt x="252" y="1"/>
                      </a:lnTo>
                      <a:lnTo>
                        <a:pt x="246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0" name="Group 12">
                <a:extLst>
                  <a:ext uri="{FF2B5EF4-FFF2-40B4-BE49-F238E27FC236}">
                    <a16:creationId xmlns:a16="http://schemas.microsoft.com/office/drawing/2014/main" id="{6B6373D3-B7ED-5F19-B328-D0CFA269EF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99" y="202"/>
                <a:ext cx="2" cy="2"/>
                <a:chOff x="4499" y="202"/>
                <a:chExt cx="2" cy="2"/>
              </a:xfrm>
            </p:grpSpPr>
            <p:sp>
              <p:nvSpPr>
                <p:cNvPr id="115" name="Freeform 13">
                  <a:extLst>
                    <a:ext uri="{FF2B5EF4-FFF2-40B4-BE49-F238E27FC236}">
                      <a16:creationId xmlns:a16="http://schemas.microsoft.com/office/drawing/2014/main" id="{3D049ADD-DF31-F969-6A6B-36651705B7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99" y="202"/>
                  <a:ext cx="2" cy="2"/>
                </a:xfrm>
                <a:custGeom>
                  <a:avLst/>
                  <a:gdLst>
                    <a:gd name="T0" fmla="+- 0 4500 4499"/>
                    <a:gd name="T1" fmla="*/ T0 w 1"/>
                    <a:gd name="T2" fmla="+- 0 4499 4499"/>
                    <a:gd name="T3" fmla="*/ T2 w 1"/>
                    <a:gd name="T4" fmla="+- 0 4499 4499"/>
                    <a:gd name="T5" fmla="*/ T4 w 1"/>
                    <a:gd name="T6" fmla="+- 0 4500 4499"/>
                    <a:gd name="T7" fmla="*/ T6 w 1"/>
                  </a:gdLst>
                  <a:ahLst/>
                  <a:cxnLst>
                    <a:cxn ang="0">
                      <a:pos x="T1" y="0"/>
                    </a:cxn>
                    <a:cxn ang="0">
                      <a:pos x="T3" y="0"/>
                    </a:cxn>
                    <a:cxn ang="0">
                      <a:pos x="T5" y="0"/>
                    </a:cxn>
                    <a:cxn ang="0">
                      <a:pos x="T7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1" name="Group 14">
                <a:extLst>
                  <a:ext uri="{FF2B5EF4-FFF2-40B4-BE49-F238E27FC236}">
                    <a16:creationId xmlns:a16="http://schemas.microsoft.com/office/drawing/2014/main" id="{26A7C4E7-F605-E8B2-2B51-BCB373D317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62" y="131"/>
                <a:ext cx="230" cy="64"/>
                <a:chOff x="4662" y="131"/>
                <a:chExt cx="230" cy="64"/>
              </a:xfrm>
            </p:grpSpPr>
            <p:sp>
              <p:nvSpPr>
                <p:cNvPr id="114" name="Freeform 15">
                  <a:extLst>
                    <a:ext uri="{FF2B5EF4-FFF2-40B4-BE49-F238E27FC236}">
                      <a16:creationId xmlns:a16="http://schemas.microsoft.com/office/drawing/2014/main" id="{A2B171C4-ED79-E3CD-C644-CC210DE119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62" y="131"/>
                  <a:ext cx="230" cy="64"/>
                </a:xfrm>
                <a:custGeom>
                  <a:avLst/>
                  <a:gdLst>
                    <a:gd name="T0" fmla="+- 0 4893 4662"/>
                    <a:gd name="T1" fmla="*/ T0 w 230"/>
                    <a:gd name="T2" fmla="+- 0 131 131"/>
                    <a:gd name="T3" fmla="*/ 131 h 64"/>
                    <a:gd name="T4" fmla="+- 0 4662 4662"/>
                    <a:gd name="T5" fmla="*/ T4 w 230"/>
                    <a:gd name="T6" fmla="+- 0 131 131"/>
                    <a:gd name="T7" fmla="*/ 131 h 64"/>
                    <a:gd name="T8" fmla="+- 0 4716 4662"/>
                    <a:gd name="T9" fmla="*/ T8 w 230"/>
                    <a:gd name="T10" fmla="+- 0 132 131"/>
                    <a:gd name="T11" fmla="*/ 132 h 64"/>
                    <a:gd name="T12" fmla="+- 0 4740 4662"/>
                    <a:gd name="T13" fmla="*/ T12 w 230"/>
                    <a:gd name="T14" fmla="+- 0 133 131"/>
                    <a:gd name="T15" fmla="*/ 133 h 64"/>
                    <a:gd name="T16" fmla="+- 0 4761 4662"/>
                    <a:gd name="T17" fmla="*/ T16 w 230"/>
                    <a:gd name="T18" fmla="+- 0 133 131"/>
                    <a:gd name="T19" fmla="*/ 133 h 64"/>
                    <a:gd name="T20" fmla="+- 0 4776 4662"/>
                    <a:gd name="T21" fmla="*/ T20 w 230"/>
                    <a:gd name="T22" fmla="+- 0 135 131"/>
                    <a:gd name="T23" fmla="*/ 135 h 64"/>
                    <a:gd name="T24" fmla="+- 0 4785 4662"/>
                    <a:gd name="T25" fmla="*/ T24 w 230"/>
                    <a:gd name="T26" fmla="+- 0 136 131"/>
                    <a:gd name="T27" fmla="*/ 136 h 64"/>
                    <a:gd name="T28" fmla="+- 0 4791 4662"/>
                    <a:gd name="T29" fmla="*/ T28 w 230"/>
                    <a:gd name="T30" fmla="+- 0 152 131"/>
                    <a:gd name="T31" fmla="*/ 152 h 64"/>
                    <a:gd name="T32" fmla="+- 0 4802 4662"/>
                    <a:gd name="T33" fmla="*/ T32 w 230"/>
                    <a:gd name="T34" fmla="+- 0 171 131"/>
                    <a:gd name="T35" fmla="*/ 171 h 64"/>
                    <a:gd name="T36" fmla="+- 0 4821 4662"/>
                    <a:gd name="T37" fmla="*/ T36 w 230"/>
                    <a:gd name="T38" fmla="+- 0 187 131"/>
                    <a:gd name="T39" fmla="*/ 187 h 64"/>
                    <a:gd name="T40" fmla="+- 0 4851 4662"/>
                    <a:gd name="T41" fmla="*/ T40 w 230"/>
                    <a:gd name="T42" fmla="+- 0 195 131"/>
                    <a:gd name="T43" fmla="*/ 195 h 64"/>
                    <a:gd name="T44" fmla="+- 0 4869 4662"/>
                    <a:gd name="T45" fmla="*/ T44 w 230"/>
                    <a:gd name="T46" fmla="+- 0 186 131"/>
                    <a:gd name="T47" fmla="*/ 186 h 64"/>
                    <a:gd name="T48" fmla="+- 0 4882 4662"/>
                    <a:gd name="T49" fmla="*/ T48 w 230"/>
                    <a:gd name="T50" fmla="+- 0 171 131"/>
                    <a:gd name="T51" fmla="*/ 171 h 64"/>
                    <a:gd name="T52" fmla="+- 0 4890 4662"/>
                    <a:gd name="T53" fmla="*/ T52 w 230"/>
                    <a:gd name="T54" fmla="+- 0 152 131"/>
                    <a:gd name="T55" fmla="*/ 152 h 64"/>
                    <a:gd name="T56" fmla="+- 0 4893 4662"/>
                    <a:gd name="T57" fmla="*/ T56 w 230"/>
                    <a:gd name="T58" fmla="+- 0 131 131"/>
                    <a:gd name="T59" fmla="*/ 131 h 64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</a:cxnLst>
                  <a:rect l="0" t="0" r="r" b="b"/>
                  <a:pathLst>
                    <a:path w="230" h="64">
                      <a:moveTo>
                        <a:pt x="231" y="0"/>
                      </a:moveTo>
                      <a:lnTo>
                        <a:pt x="0" y="0"/>
                      </a:lnTo>
                      <a:lnTo>
                        <a:pt x="54" y="1"/>
                      </a:lnTo>
                      <a:lnTo>
                        <a:pt x="78" y="2"/>
                      </a:lnTo>
                      <a:lnTo>
                        <a:pt x="99" y="2"/>
                      </a:lnTo>
                      <a:lnTo>
                        <a:pt x="114" y="4"/>
                      </a:lnTo>
                      <a:lnTo>
                        <a:pt x="123" y="5"/>
                      </a:lnTo>
                      <a:lnTo>
                        <a:pt x="129" y="21"/>
                      </a:lnTo>
                      <a:lnTo>
                        <a:pt x="140" y="40"/>
                      </a:lnTo>
                      <a:lnTo>
                        <a:pt x="159" y="56"/>
                      </a:lnTo>
                      <a:lnTo>
                        <a:pt x="189" y="64"/>
                      </a:lnTo>
                      <a:lnTo>
                        <a:pt x="207" y="55"/>
                      </a:lnTo>
                      <a:lnTo>
                        <a:pt x="220" y="40"/>
                      </a:lnTo>
                      <a:lnTo>
                        <a:pt x="228" y="21"/>
                      </a:lnTo>
                      <a:lnTo>
                        <a:pt x="231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2" name="Group 16">
                <a:extLst>
                  <a:ext uri="{FF2B5EF4-FFF2-40B4-BE49-F238E27FC236}">
                    <a16:creationId xmlns:a16="http://schemas.microsoft.com/office/drawing/2014/main" id="{5FE6B66F-1ACF-42F7-F711-77AA65BA32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16" y="-100"/>
                <a:ext cx="276" cy="103"/>
                <a:chOff x="4616" y="-100"/>
                <a:chExt cx="276" cy="103"/>
              </a:xfrm>
            </p:grpSpPr>
            <p:sp>
              <p:nvSpPr>
                <p:cNvPr id="113" name="Freeform 17">
                  <a:extLst>
                    <a:ext uri="{FF2B5EF4-FFF2-40B4-BE49-F238E27FC236}">
                      <a16:creationId xmlns:a16="http://schemas.microsoft.com/office/drawing/2014/main" id="{43DDF7B4-2A36-EE6F-E8FD-DFB241FBF9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6" y="-100"/>
                  <a:ext cx="276" cy="103"/>
                </a:xfrm>
                <a:custGeom>
                  <a:avLst/>
                  <a:gdLst>
                    <a:gd name="T0" fmla="+- 0 4798 4616"/>
                    <a:gd name="T1" fmla="*/ T0 w 276"/>
                    <a:gd name="T2" fmla="+- 0 -100 -100"/>
                    <a:gd name="T3" fmla="*/ -100 h 103"/>
                    <a:gd name="T4" fmla="+- 0 4616 4616"/>
                    <a:gd name="T5" fmla="*/ T4 w 276"/>
                    <a:gd name="T6" fmla="+- 0 -100 -100"/>
                    <a:gd name="T7" fmla="*/ -100 h 103"/>
                    <a:gd name="T8" fmla="+- 0 4627 4616"/>
                    <a:gd name="T9" fmla="*/ T8 w 276"/>
                    <a:gd name="T10" fmla="+- 0 -88 -100"/>
                    <a:gd name="T11" fmla="*/ -88 h 103"/>
                    <a:gd name="T12" fmla="+- 0 4632 4616"/>
                    <a:gd name="T13" fmla="*/ T12 w 276"/>
                    <a:gd name="T14" fmla="+- 0 -80 -100"/>
                    <a:gd name="T15" fmla="*/ -80 h 103"/>
                    <a:gd name="T16" fmla="+- 0 4634 4616"/>
                    <a:gd name="T17" fmla="*/ T16 w 276"/>
                    <a:gd name="T18" fmla="+- 0 -75 -100"/>
                    <a:gd name="T19" fmla="*/ -75 h 103"/>
                    <a:gd name="T20" fmla="+- 0 4635 4616"/>
                    <a:gd name="T21" fmla="*/ T20 w 276"/>
                    <a:gd name="T22" fmla="+- 0 -66 -100"/>
                    <a:gd name="T23" fmla="*/ -66 h 103"/>
                    <a:gd name="T24" fmla="+- 0 4635 4616"/>
                    <a:gd name="T25" fmla="*/ T24 w 276"/>
                    <a:gd name="T26" fmla="+- 0 -36 -100"/>
                    <a:gd name="T27" fmla="*/ -36 h 103"/>
                    <a:gd name="T28" fmla="+- 0 4634 4616"/>
                    <a:gd name="T29" fmla="*/ T28 w 276"/>
                    <a:gd name="T30" fmla="+- 0 3 -100"/>
                    <a:gd name="T31" fmla="*/ 3 h 103"/>
                    <a:gd name="T32" fmla="+- 0 4893 4616"/>
                    <a:gd name="T33" fmla="*/ T32 w 276"/>
                    <a:gd name="T34" fmla="+- 0 3 -100"/>
                    <a:gd name="T35" fmla="*/ 3 h 103"/>
                    <a:gd name="T36" fmla="+- 0 4892 4616"/>
                    <a:gd name="T37" fmla="*/ T36 w 276"/>
                    <a:gd name="T38" fmla="+- 0 2 -100"/>
                    <a:gd name="T39" fmla="*/ 2 h 103"/>
                    <a:gd name="T40" fmla="+- 0 4787 4616"/>
                    <a:gd name="T41" fmla="*/ T40 w 276"/>
                    <a:gd name="T42" fmla="+- 0 2 -100"/>
                    <a:gd name="T43" fmla="*/ 2 h 103"/>
                    <a:gd name="T44" fmla="+- 0 4697 4616"/>
                    <a:gd name="T45" fmla="*/ T44 w 276"/>
                    <a:gd name="T46" fmla="+- 0 -6 -100"/>
                    <a:gd name="T47" fmla="*/ -6 h 103"/>
                    <a:gd name="T48" fmla="+- 0 4696 4616"/>
                    <a:gd name="T49" fmla="*/ T48 w 276"/>
                    <a:gd name="T50" fmla="+- 0 -83 -100"/>
                    <a:gd name="T51" fmla="*/ -83 h 103"/>
                    <a:gd name="T52" fmla="+- 0 4704 4616"/>
                    <a:gd name="T53" fmla="*/ T52 w 276"/>
                    <a:gd name="T54" fmla="+- 0 -87 -100"/>
                    <a:gd name="T55" fmla="*/ -87 h 103"/>
                    <a:gd name="T56" fmla="+- 0 4789 4616"/>
                    <a:gd name="T57" fmla="*/ T56 w 276"/>
                    <a:gd name="T58" fmla="+- 0 -87 -100"/>
                    <a:gd name="T59" fmla="*/ -87 h 103"/>
                    <a:gd name="T60" fmla="+- 0 4798 4616"/>
                    <a:gd name="T61" fmla="*/ T60 w 276"/>
                    <a:gd name="T62" fmla="+- 0 -98 -100"/>
                    <a:gd name="T63" fmla="*/ -98 h 103"/>
                    <a:gd name="T64" fmla="+- 0 4798 4616"/>
                    <a:gd name="T65" fmla="*/ T64 w 276"/>
                    <a:gd name="T66" fmla="+- 0 -100 -100"/>
                    <a:gd name="T67" fmla="*/ -100 h 10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</a:cxnLst>
                  <a:rect l="0" t="0" r="r" b="b"/>
                  <a:pathLst>
                    <a:path w="276" h="103">
                      <a:moveTo>
                        <a:pt x="182" y="0"/>
                      </a:moveTo>
                      <a:lnTo>
                        <a:pt x="0" y="0"/>
                      </a:lnTo>
                      <a:lnTo>
                        <a:pt x="11" y="12"/>
                      </a:lnTo>
                      <a:lnTo>
                        <a:pt x="16" y="20"/>
                      </a:lnTo>
                      <a:lnTo>
                        <a:pt x="18" y="25"/>
                      </a:lnTo>
                      <a:lnTo>
                        <a:pt x="19" y="34"/>
                      </a:lnTo>
                      <a:lnTo>
                        <a:pt x="19" y="64"/>
                      </a:lnTo>
                      <a:lnTo>
                        <a:pt x="18" y="103"/>
                      </a:lnTo>
                      <a:lnTo>
                        <a:pt x="277" y="103"/>
                      </a:lnTo>
                      <a:lnTo>
                        <a:pt x="276" y="102"/>
                      </a:lnTo>
                      <a:lnTo>
                        <a:pt x="171" y="102"/>
                      </a:lnTo>
                      <a:lnTo>
                        <a:pt x="81" y="94"/>
                      </a:lnTo>
                      <a:lnTo>
                        <a:pt x="80" y="17"/>
                      </a:lnTo>
                      <a:lnTo>
                        <a:pt x="88" y="13"/>
                      </a:lnTo>
                      <a:lnTo>
                        <a:pt x="173" y="13"/>
                      </a:lnTo>
                      <a:lnTo>
                        <a:pt x="182" y="2"/>
                      </a:lnTo>
                      <a:lnTo>
                        <a:pt x="182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3" name="Group 18">
                <a:extLst>
                  <a:ext uri="{FF2B5EF4-FFF2-40B4-BE49-F238E27FC236}">
                    <a16:creationId xmlns:a16="http://schemas.microsoft.com/office/drawing/2014/main" id="{DAC18F2C-AF31-B497-B7F8-31C6A30579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85" y="-69"/>
                <a:ext cx="108" cy="71"/>
                <a:chOff x="4785" y="-69"/>
                <a:chExt cx="108" cy="71"/>
              </a:xfrm>
            </p:grpSpPr>
            <p:sp>
              <p:nvSpPr>
                <p:cNvPr id="112" name="Freeform 19">
                  <a:extLst>
                    <a:ext uri="{FF2B5EF4-FFF2-40B4-BE49-F238E27FC236}">
                      <a16:creationId xmlns:a16="http://schemas.microsoft.com/office/drawing/2014/main" id="{05A16E47-7CCB-D5B1-1744-F8FC749778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85" y="-69"/>
                  <a:ext cx="108" cy="71"/>
                </a:xfrm>
                <a:custGeom>
                  <a:avLst/>
                  <a:gdLst>
                    <a:gd name="T0" fmla="+- 0 4818 4785"/>
                    <a:gd name="T1" fmla="*/ T0 w 108"/>
                    <a:gd name="T2" fmla="+- 0 -69 -69"/>
                    <a:gd name="T3" fmla="*/ -69 h 71"/>
                    <a:gd name="T4" fmla="+- 0 4797 4785"/>
                    <a:gd name="T5" fmla="*/ T4 w 108"/>
                    <a:gd name="T6" fmla="+- 0 -66 -69"/>
                    <a:gd name="T7" fmla="*/ -66 h 71"/>
                    <a:gd name="T8" fmla="+- 0 4787 4785"/>
                    <a:gd name="T9" fmla="*/ T8 w 108"/>
                    <a:gd name="T10" fmla="+- 0 -57 -69"/>
                    <a:gd name="T11" fmla="*/ -57 h 71"/>
                    <a:gd name="T12" fmla="+- 0 4785 4785"/>
                    <a:gd name="T13" fmla="*/ T12 w 108"/>
                    <a:gd name="T14" fmla="+- 0 -36 -69"/>
                    <a:gd name="T15" fmla="*/ -36 h 71"/>
                    <a:gd name="T16" fmla="+- 0 4787 4785"/>
                    <a:gd name="T17" fmla="*/ T16 w 108"/>
                    <a:gd name="T18" fmla="+- 0 2 -69"/>
                    <a:gd name="T19" fmla="*/ 2 h 71"/>
                    <a:gd name="T20" fmla="+- 0 4892 4785"/>
                    <a:gd name="T21" fmla="*/ T20 w 108"/>
                    <a:gd name="T22" fmla="+- 0 2 -69"/>
                    <a:gd name="T23" fmla="*/ 2 h 71"/>
                    <a:gd name="T24" fmla="+- 0 4892 4785"/>
                    <a:gd name="T25" fmla="*/ T24 w 108"/>
                    <a:gd name="T26" fmla="+- 0 0 -69"/>
                    <a:gd name="T27" fmla="*/ 0 h 71"/>
                    <a:gd name="T28" fmla="+- 0 4867 4785"/>
                    <a:gd name="T29" fmla="*/ T28 w 108"/>
                    <a:gd name="T30" fmla="+- 0 -56 -69"/>
                    <a:gd name="T31" fmla="*/ -56 h 71"/>
                    <a:gd name="T32" fmla="+- 0 4818 4785"/>
                    <a:gd name="T33" fmla="*/ T32 w 108"/>
                    <a:gd name="T34" fmla="+- 0 -69 -69"/>
                    <a:gd name="T35" fmla="*/ -69 h 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</a:cxnLst>
                  <a:rect l="0" t="0" r="r" b="b"/>
                  <a:pathLst>
                    <a:path w="108" h="71">
                      <a:moveTo>
                        <a:pt x="33" y="0"/>
                      </a:moveTo>
                      <a:lnTo>
                        <a:pt x="12" y="3"/>
                      </a:lnTo>
                      <a:lnTo>
                        <a:pt x="2" y="12"/>
                      </a:lnTo>
                      <a:lnTo>
                        <a:pt x="0" y="33"/>
                      </a:lnTo>
                      <a:lnTo>
                        <a:pt x="2" y="71"/>
                      </a:lnTo>
                      <a:lnTo>
                        <a:pt x="107" y="71"/>
                      </a:lnTo>
                      <a:lnTo>
                        <a:pt x="107" y="69"/>
                      </a:lnTo>
                      <a:lnTo>
                        <a:pt x="82" y="1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4" name="Group 20">
                <a:extLst>
                  <a:ext uri="{FF2B5EF4-FFF2-40B4-BE49-F238E27FC236}">
                    <a16:creationId xmlns:a16="http://schemas.microsoft.com/office/drawing/2014/main" id="{08435B66-B15F-24F5-7F94-AD8A00B042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21" y="-163"/>
                <a:ext cx="281" cy="92"/>
                <a:chOff x="4521" y="-163"/>
                <a:chExt cx="281" cy="92"/>
              </a:xfrm>
            </p:grpSpPr>
            <p:sp>
              <p:nvSpPr>
                <p:cNvPr id="111" name="Freeform 21">
                  <a:extLst>
                    <a:ext uri="{FF2B5EF4-FFF2-40B4-BE49-F238E27FC236}">
                      <a16:creationId xmlns:a16="http://schemas.microsoft.com/office/drawing/2014/main" id="{DACBE3D8-A70C-3269-C485-71D1313146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1" y="-163"/>
                  <a:ext cx="281" cy="92"/>
                </a:xfrm>
                <a:custGeom>
                  <a:avLst/>
                  <a:gdLst>
                    <a:gd name="T0" fmla="+- 0 4564 4521"/>
                    <a:gd name="T1" fmla="*/ T0 w 281"/>
                    <a:gd name="T2" fmla="+- 0 -163 -163"/>
                    <a:gd name="T3" fmla="*/ -163 h 92"/>
                    <a:gd name="T4" fmla="+- 0 4547 4521"/>
                    <a:gd name="T5" fmla="*/ T4 w 281"/>
                    <a:gd name="T6" fmla="+- 0 -158 -163"/>
                    <a:gd name="T7" fmla="*/ -158 h 92"/>
                    <a:gd name="T8" fmla="+- 0 4532 4521"/>
                    <a:gd name="T9" fmla="*/ T8 w 281"/>
                    <a:gd name="T10" fmla="+- 0 -145 -163"/>
                    <a:gd name="T11" fmla="*/ -145 h 92"/>
                    <a:gd name="T12" fmla="+- 0 4521 4521"/>
                    <a:gd name="T13" fmla="*/ T12 w 281"/>
                    <a:gd name="T14" fmla="+- 0 -124 -163"/>
                    <a:gd name="T15" fmla="*/ -124 h 92"/>
                    <a:gd name="T16" fmla="+- 0 4524 4521"/>
                    <a:gd name="T17" fmla="*/ T16 w 281"/>
                    <a:gd name="T18" fmla="+- 0 -104 -163"/>
                    <a:gd name="T19" fmla="*/ -104 h 92"/>
                    <a:gd name="T20" fmla="+- 0 4534 4521"/>
                    <a:gd name="T21" fmla="*/ T20 w 281"/>
                    <a:gd name="T22" fmla="+- 0 -89 -163"/>
                    <a:gd name="T23" fmla="*/ -89 h 92"/>
                    <a:gd name="T24" fmla="+- 0 4549 4521"/>
                    <a:gd name="T25" fmla="*/ T24 w 281"/>
                    <a:gd name="T26" fmla="+- 0 -79 -163"/>
                    <a:gd name="T27" fmla="*/ -79 h 92"/>
                    <a:gd name="T28" fmla="+- 0 4566 4521"/>
                    <a:gd name="T29" fmla="*/ T28 w 281"/>
                    <a:gd name="T30" fmla="+- 0 -73 -163"/>
                    <a:gd name="T31" fmla="*/ -73 h 92"/>
                    <a:gd name="T32" fmla="+- 0 4583 4521"/>
                    <a:gd name="T33" fmla="*/ T32 w 281"/>
                    <a:gd name="T34" fmla="+- 0 -71 -163"/>
                    <a:gd name="T35" fmla="*/ -71 h 92"/>
                    <a:gd name="T36" fmla="+- 0 4596 4521"/>
                    <a:gd name="T37" fmla="*/ T36 w 281"/>
                    <a:gd name="T38" fmla="+- 0 -78 -163"/>
                    <a:gd name="T39" fmla="*/ -78 h 92"/>
                    <a:gd name="T40" fmla="+- 0 4616 4521"/>
                    <a:gd name="T41" fmla="*/ T40 w 281"/>
                    <a:gd name="T42" fmla="+- 0 -100 -163"/>
                    <a:gd name="T43" fmla="*/ -100 h 92"/>
                    <a:gd name="T44" fmla="+- 0 4798 4521"/>
                    <a:gd name="T45" fmla="*/ T44 w 281"/>
                    <a:gd name="T46" fmla="+- 0 -100 -163"/>
                    <a:gd name="T47" fmla="*/ -100 h 92"/>
                    <a:gd name="T48" fmla="+- 0 4803 4521"/>
                    <a:gd name="T49" fmla="*/ T48 w 281"/>
                    <a:gd name="T50" fmla="+- 0 -121 -163"/>
                    <a:gd name="T51" fmla="*/ -121 h 92"/>
                    <a:gd name="T52" fmla="+- 0 4799 4521"/>
                    <a:gd name="T53" fmla="*/ T52 w 281"/>
                    <a:gd name="T54" fmla="+- 0 -136 -163"/>
                    <a:gd name="T55" fmla="*/ -136 h 92"/>
                    <a:gd name="T56" fmla="+- 0 4614 4521"/>
                    <a:gd name="T57" fmla="*/ T56 w 281"/>
                    <a:gd name="T58" fmla="+- 0 -136 -163"/>
                    <a:gd name="T59" fmla="*/ -136 h 92"/>
                    <a:gd name="T60" fmla="+- 0 4608 4521"/>
                    <a:gd name="T61" fmla="*/ T60 w 281"/>
                    <a:gd name="T62" fmla="+- 0 -149 -163"/>
                    <a:gd name="T63" fmla="*/ -149 h 92"/>
                    <a:gd name="T64" fmla="+- 0 4597 4521"/>
                    <a:gd name="T65" fmla="*/ T64 w 281"/>
                    <a:gd name="T66" fmla="+- 0 -158 -163"/>
                    <a:gd name="T67" fmla="*/ -158 h 92"/>
                    <a:gd name="T68" fmla="+- 0 4581 4521"/>
                    <a:gd name="T69" fmla="*/ T68 w 281"/>
                    <a:gd name="T70" fmla="+- 0 -163 -163"/>
                    <a:gd name="T71" fmla="*/ -163 h 92"/>
                    <a:gd name="T72" fmla="+- 0 4564 4521"/>
                    <a:gd name="T73" fmla="*/ T72 w 281"/>
                    <a:gd name="T74" fmla="+- 0 -163 -163"/>
                    <a:gd name="T75" fmla="*/ -163 h 92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</a:cxnLst>
                  <a:rect l="0" t="0" r="r" b="b"/>
                  <a:pathLst>
                    <a:path w="281" h="92">
                      <a:moveTo>
                        <a:pt x="43" y="0"/>
                      </a:moveTo>
                      <a:lnTo>
                        <a:pt x="26" y="5"/>
                      </a:lnTo>
                      <a:lnTo>
                        <a:pt x="11" y="18"/>
                      </a:lnTo>
                      <a:lnTo>
                        <a:pt x="0" y="39"/>
                      </a:lnTo>
                      <a:lnTo>
                        <a:pt x="3" y="59"/>
                      </a:lnTo>
                      <a:lnTo>
                        <a:pt x="13" y="74"/>
                      </a:lnTo>
                      <a:lnTo>
                        <a:pt x="28" y="84"/>
                      </a:lnTo>
                      <a:lnTo>
                        <a:pt x="45" y="90"/>
                      </a:lnTo>
                      <a:lnTo>
                        <a:pt x="62" y="92"/>
                      </a:lnTo>
                      <a:lnTo>
                        <a:pt x="75" y="85"/>
                      </a:lnTo>
                      <a:lnTo>
                        <a:pt x="95" y="63"/>
                      </a:lnTo>
                      <a:lnTo>
                        <a:pt x="277" y="63"/>
                      </a:lnTo>
                      <a:lnTo>
                        <a:pt x="282" y="42"/>
                      </a:lnTo>
                      <a:lnTo>
                        <a:pt x="278" y="27"/>
                      </a:lnTo>
                      <a:lnTo>
                        <a:pt x="93" y="27"/>
                      </a:lnTo>
                      <a:lnTo>
                        <a:pt x="87" y="14"/>
                      </a:lnTo>
                      <a:lnTo>
                        <a:pt x="76" y="5"/>
                      </a:lnTo>
                      <a:lnTo>
                        <a:pt x="60" y="0"/>
                      </a:lnTo>
                      <a:lnTo>
                        <a:pt x="43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5" name="Group 22">
                <a:extLst>
                  <a:ext uri="{FF2B5EF4-FFF2-40B4-BE49-F238E27FC236}">
                    <a16:creationId xmlns:a16="http://schemas.microsoft.com/office/drawing/2014/main" id="{ED780C31-FCCD-EF3F-0E55-A70213F646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4" y="-87"/>
                <a:ext cx="85" cy="13"/>
                <a:chOff x="4704" y="-87"/>
                <a:chExt cx="85" cy="13"/>
              </a:xfrm>
            </p:grpSpPr>
            <p:sp>
              <p:nvSpPr>
                <p:cNvPr id="110" name="Freeform 23">
                  <a:extLst>
                    <a:ext uri="{FF2B5EF4-FFF2-40B4-BE49-F238E27FC236}">
                      <a16:creationId xmlns:a16="http://schemas.microsoft.com/office/drawing/2014/main" id="{E51FF776-96ED-2EA0-7D7D-9E1AA56EB2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4" y="-87"/>
                  <a:ext cx="85" cy="13"/>
                </a:xfrm>
                <a:custGeom>
                  <a:avLst/>
                  <a:gdLst>
                    <a:gd name="T0" fmla="+- 0 4789 4704"/>
                    <a:gd name="T1" fmla="*/ T0 w 85"/>
                    <a:gd name="T2" fmla="+- 0 -87 -87"/>
                    <a:gd name="T3" fmla="*/ -87 h 13"/>
                    <a:gd name="T4" fmla="+- 0 4704 4704"/>
                    <a:gd name="T5" fmla="*/ T4 w 85"/>
                    <a:gd name="T6" fmla="+- 0 -87 -87"/>
                    <a:gd name="T7" fmla="*/ -87 h 13"/>
                    <a:gd name="T8" fmla="+- 0 4719 4704"/>
                    <a:gd name="T9" fmla="*/ T8 w 85"/>
                    <a:gd name="T10" fmla="+- 0 -87 -87"/>
                    <a:gd name="T11" fmla="*/ -87 h 13"/>
                    <a:gd name="T12" fmla="+- 0 4733 4704"/>
                    <a:gd name="T13" fmla="*/ T12 w 85"/>
                    <a:gd name="T14" fmla="+- 0 -78 -87"/>
                    <a:gd name="T15" fmla="*/ -78 h 13"/>
                    <a:gd name="T16" fmla="+- 0 4751 4704"/>
                    <a:gd name="T17" fmla="*/ T16 w 85"/>
                    <a:gd name="T18" fmla="+- 0 -74 -87"/>
                    <a:gd name="T19" fmla="*/ -74 h 13"/>
                    <a:gd name="T20" fmla="+- 0 4769 4704"/>
                    <a:gd name="T21" fmla="*/ T20 w 85"/>
                    <a:gd name="T22" fmla="+- 0 -76 -87"/>
                    <a:gd name="T23" fmla="*/ -76 h 13"/>
                    <a:gd name="T24" fmla="+- 0 4786 4704"/>
                    <a:gd name="T25" fmla="*/ T24 w 85"/>
                    <a:gd name="T26" fmla="+- 0 -83 -87"/>
                    <a:gd name="T27" fmla="*/ -83 h 13"/>
                    <a:gd name="T28" fmla="+- 0 4789 4704"/>
                    <a:gd name="T29" fmla="*/ T28 w 85"/>
                    <a:gd name="T30" fmla="+- 0 -87 -87"/>
                    <a:gd name="T31" fmla="*/ -87 h 1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</a:cxnLst>
                  <a:rect l="0" t="0" r="r" b="b"/>
                  <a:pathLst>
                    <a:path w="85" h="13">
                      <a:moveTo>
                        <a:pt x="85" y="0"/>
                      </a:moveTo>
                      <a:lnTo>
                        <a:pt x="0" y="0"/>
                      </a:lnTo>
                      <a:lnTo>
                        <a:pt x="15" y="0"/>
                      </a:lnTo>
                      <a:lnTo>
                        <a:pt x="29" y="9"/>
                      </a:lnTo>
                      <a:lnTo>
                        <a:pt x="47" y="13"/>
                      </a:lnTo>
                      <a:lnTo>
                        <a:pt x="65" y="11"/>
                      </a:lnTo>
                      <a:lnTo>
                        <a:pt x="82" y="4"/>
                      </a:lnTo>
                      <a:lnTo>
                        <a:pt x="85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6" name="Group 24">
                <a:extLst>
                  <a:ext uri="{FF2B5EF4-FFF2-40B4-BE49-F238E27FC236}">
                    <a16:creationId xmlns:a16="http://schemas.microsoft.com/office/drawing/2014/main" id="{0B6B260D-04EF-D8FD-CF1F-32DF1C8BB0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14" y="-164"/>
                <a:ext cx="185" cy="28"/>
                <a:chOff x="4614" y="-164"/>
                <a:chExt cx="185" cy="28"/>
              </a:xfrm>
            </p:grpSpPr>
            <p:sp>
              <p:nvSpPr>
                <p:cNvPr id="109" name="Freeform 25">
                  <a:extLst>
                    <a:ext uri="{FF2B5EF4-FFF2-40B4-BE49-F238E27FC236}">
                      <a16:creationId xmlns:a16="http://schemas.microsoft.com/office/drawing/2014/main" id="{B35A6531-B7F4-46F4-77AF-B6C4C04140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4" y="-164"/>
                  <a:ext cx="185" cy="28"/>
                </a:xfrm>
                <a:custGeom>
                  <a:avLst/>
                  <a:gdLst>
                    <a:gd name="T0" fmla="+- 0 4660 4614"/>
                    <a:gd name="T1" fmla="*/ T0 w 185"/>
                    <a:gd name="T2" fmla="+- 0 -164 -164"/>
                    <a:gd name="T3" fmla="*/ -164 h 28"/>
                    <a:gd name="T4" fmla="+- 0 4645 4614"/>
                    <a:gd name="T5" fmla="*/ T4 w 185"/>
                    <a:gd name="T6" fmla="+- 0 -161 -164"/>
                    <a:gd name="T7" fmla="*/ -161 h 28"/>
                    <a:gd name="T8" fmla="+- 0 4633 4614"/>
                    <a:gd name="T9" fmla="*/ T8 w 185"/>
                    <a:gd name="T10" fmla="+- 0 -154 -164"/>
                    <a:gd name="T11" fmla="*/ -154 h 28"/>
                    <a:gd name="T12" fmla="+- 0 4622 4614"/>
                    <a:gd name="T13" fmla="*/ T12 w 185"/>
                    <a:gd name="T14" fmla="+- 0 -145 -164"/>
                    <a:gd name="T15" fmla="*/ -145 h 28"/>
                    <a:gd name="T16" fmla="+- 0 4614 4614"/>
                    <a:gd name="T17" fmla="*/ T16 w 185"/>
                    <a:gd name="T18" fmla="+- 0 -136 -164"/>
                    <a:gd name="T19" fmla="*/ -136 h 28"/>
                    <a:gd name="T20" fmla="+- 0 4799 4614"/>
                    <a:gd name="T21" fmla="*/ T20 w 185"/>
                    <a:gd name="T22" fmla="+- 0 -136 -164"/>
                    <a:gd name="T23" fmla="*/ -136 h 28"/>
                    <a:gd name="T24" fmla="+- 0 4797 4614"/>
                    <a:gd name="T25" fmla="*/ T24 w 185"/>
                    <a:gd name="T26" fmla="+- 0 -143 -164"/>
                    <a:gd name="T27" fmla="*/ -143 h 28"/>
                    <a:gd name="T28" fmla="+- 0 4789 4614"/>
                    <a:gd name="T29" fmla="*/ T28 w 185"/>
                    <a:gd name="T30" fmla="+- 0 -152 -164"/>
                    <a:gd name="T31" fmla="*/ -152 h 28"/>
                    <a:gd name="T32" fmla="+- 0 4694 4614"/>
                    <a:gd name="T33" fmla="*/ T32 w 185"/>
                    <a:gd name="T34" fmla="+- 0 -152 -164"/>
                    <a:gd name="T35" fmla="*/ -152 h 28"/>
                    <a:gd name="T36" fmla="+- 0 4677 4614"/>
                    <a:gd name="T37" fmla="*/ T36 w 185"/>
                    <a:gd name="T38" fmla="+- 0 -162 -164"/>
                    <a:gd name="T39" fmla="*/ -162 h 28"/>
                    <a:gd name="T40" fmla="+- 0 4660 4614"/>
                    <a:gd name="T41" fmla="*/ T40 w 185"/>
                    <a:gd name="T42" fmla="+- 0 -164 -164"/>
                    <a:gd name="T43" fmla="*/ -164 h 28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</a:cxnLst>
                  <a:rect l="0" t="0" r="r" b="b"/>
                  <a:pathLst>
                    <a:path w="185" h="28">
                      <a:moveTo>
                        <a:pt x="46" y="0"/>
                      </a:moveTo>
                      <a:lnTo>
                        <a:pt x="31" y="3"/>
                      </a:lnTo>
                      <a:lnTo>
                        <a:pt x="19" y="10"/>
                      </a:lnTo>
                      <a:lnTo>
                        <a:pt x="8" y="19"/>
                      </a:lnTo>
                      <a:lnTo>
                        <a:pt x="0" y="28"/>
                      </a:lnTo>
                      <a:lnTo>
                        <a:pt x="185" y="28"/>
                      </a:lnTo>
                      <a:lnTo>
                        <a:pt x="183" y="21"/>
                      </a:lnTo>
                      <a:lnTo>
                        <a:pt x="175" y="12"/>
                      </a:lnTo>
                      <a:lnTo>
                        <a:pt x="80" y="12"/>
                      </a:lnTo>
                      <a:lnTo>
                        <a:pt x="63" y="2"/>
                      </a:lnTo>
                      <a:lnTo>
                        <a:pt x="46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7" name="Group 26">
                <a:extLst>
                  <a:ext uri="{FF2B5EF4-FFF2-40B4-BE49-F238E27FC236}">
                    <a16:creationId xmlns:a16="http://schemas.microsoft.com/office/drawing/2014/main" id="{923B0F7B-6652-6C80-5C8E-A527FAF3F5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94" y="-169"/>
                <a:ext cx="95" cy="17"/>
                <a:chOff x="4694" y="-169"/>
                <a:chExt cx="95" cy="17"/>
              </a:xfrm>
            </p:grpSpPr>
            <p:sp>
              <p:nvSpPr>
                <p:cNvPr id="108" name="Freeform 27">
                  <a:extLst>
                    <a:ext uri="{FF2B5EF4-FFF2-40B4-BE49-F238E27FC236}">
                      <a16:creationId xmlns:a16="http://schemas.microsoft.com/office/drawing/2014/main" id="{2EA7278F-9612-7BF9-F122-02751FF824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4" y="-169"/>
                  <a:ext cx="95" cy="17"/>
                </a:xfrm>
                <a:custGeom>
                  <a:avLst/>
                  <a:gdLst>
                    <a:gd name="T0" fmla="+- 0 4749 4694"/>
                    <a:gd name="T1" fmla="*/ T0 w 95"/>
                    <a:gd name="T2" fmla="+- 0 -169 -169"/>
                    <a:gd name="T3" fmla="*/ -169 h 17"/>
                    <a:gd name="T4" fmla="+- 0 4728 4694"/>
                    <a:gd name="T5" fmla="*/ T4 w 95"/>
                    <a:gd name="T6" fmla="+- 0 -167 -169"/>
                    <a:gd name="T7" fmla="*/ -167 h 17"/>
                    <a:gd name="T8" fmla="+- 0 4710 4694"/>
                    <a:gd name="T9" fmla="*/ T8 w 95"/>
                    <a:gd name="T10" fmla="+- 0 -161 -169"/>
                    <a:gd name="T11" fmla="*/ -161 h 17"/>
                    <a:gd name="T12" fmla="+- 0 4694 4694"/>
                    <a:gd name="T13" fmla="*/ T12 w 95"/>
                    <a:gd name="T14" fmla="+- 0 -152 -169"/>
                    <a:gd name="T15" fmla="*/ -152 h 17"/>
                    <a:gd name="T16" fmla="+- 0 4789 4694"/>
                    <a:gd name="T17" fmla="*/ T16 w 95"/>
                    <a:gd name="T18" fmla="+- 0 -152 -169"/>
                    <a:gd name="T19" fmla="*/ -152 h 17"/>
                    <a:gd name="T20" fmla="+- 0 4785 4694"/>
                    <a:gd name="T21" fmla="*/ T20 w 95"/>
                    <a:gd name="T22" fmla="+- 0 -158 -169"/>
                    <a:gd name="T23" fmla="*/ -158 h 17"/>
                    <a:gd name="T24" fmla="+- 0 4768 4694"/>
                    <a:gd name="T25" fmla="*/ T24 w 95"/>
                    <a:gd name="T26" fmla="+- 0 -166 -169"/>
                    <a:gd name="T27" fmla="*/ -166 h 17"/>
                    <a:gd name="T28" fmla="+- 0 4749 4694"/>
                    <a:gd name="T29" fmla="*/ T28 w 95"/>
                    <a:gd name="T30" fmla="+- 0 -169 -169"/>
                    <a:gd name="T31" fmla="*/ -169 h 17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</a:cxnLst>
                  <a:rect l="0" t="0" r="r" b="b"/>
                  <a:pathLst>
                    <a:path w="95" h="17">
                      <a:moveTo>
                        <a:pt x="55" y="0"/>
                      </a:moveTo>
                      <a:lnTo>
                        <a:pt x="34" y="2"/>
                      </a:lnTo>
                      <a:lnTo>
                        <a:pt x="16" y="8"/>
                      </a:lnTo>
                      <a:lnTo>
                        <a:pt x="0" y="17"/>
                      </a:lnTo>
                      <a:lnTo>
                        <a:pt x="95" y="17"/>
                      </a:lnTo>
                      <a:lnTo>
                        <a:pt x="91" y="11"/>
                      </a:lnTo>
                      <a:lnTo>
                        <a:pt x="74" y="3"/>
                      </a:lnTo>
                      <a:lnTo>
                        <a:pt x="55" y="0"/>
                      </a:lnTo>
                    </a:path>
                  </a:pathLst>
                </a:custGeom>
                <a:solidFill>
                  <a:srgbClr val="6361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8" name="Group 28">
                <a:extLst>
                  <a:ext uri="{FF2B5EF4-FFF2-40B4-BE49-F238E27FC236}">
                    <a16:creationId xmlns:a16="http://schemas.microsoft.com/office/drawing/2014/main" id="{E8103FFE-1C10-F0F3-D7E9-F9D421CF093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82" y="214"/>
                <a:ext cx="140" cy="250"/>
                <a:chOff x="4382" y="214"/>
                <a:chExt cx="140" cy="250"/>
              </a:xfrm>
            </p:grpSpPr>
            <p:sp>
              <p:nvSpPr>
                <p:cNvPr id="107" name="Freeform 29">
                  <a:extLst>
                    <a:ext uri="{FF2B5EF4-FFF2-40B4-BE49-F238E27FC236}">
                      <a16:creationId xmlns:a16="http://schemas.microsoft.com/office/drawing/2014/main" id="{42ECE6B5-8356-8793-FE9F-4F481269B4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82" y="214"/>
                  <a:ext cx="140" cy="250"/>
                </a:xfrm>
                <a:custGeom>
                  <a:avLst/>
                  <a:gdLst>
                    <a:gd name="T0" fmla="+- 0 4447 4382"/>
                    <a:gd name="T1" fmla="*/ T0 w 140"/>
                    <a:gd name="T2" fmla="+- 0 214 214"/>
                    <a:gd name="T3" fmla="*/ 214 h 250"/>
                    <a:gd name="T4" fmla="+- 0 4445 4382"/>
                    <a:gd name="T5" fmla="*/ T4 w 140"/>
                    <a:gd name="T6" fmla="+- 0 224 214"/>
                    <a:gd name="T7" fmla="*/ 224 h 250"/>
                    <a:gd name="T8" fmla="+- 0 4439 4382"/>
                    <a:gd name="T9" fmla="*/ T8 w 140"/>
                    <a:gd name="T10" fmla="+- 0 238 214"/>
                    <a:gd name="T11" fmla="*/ 238 h 250"/>
                    <a:gd name="T12" fmla="+- 0 4430 4382"/>
                    <a:gd name="T13" fmla="*/ T12 w 140"/>
                    <a:gd name="T14" fmla="+- 0 256 214"/>
                    <a:gd name="T15" fmla="*/ 256 h 250"/>
                    <a:gd name="T16" fmla="+- 0 4420 4382"/>
                    <a:gd name="T17" fmla="*/ T16 w 140"/>
                    <a:gd name="T18" fmla="+- 0 276 214"/>
                    <a:gd name="T19" fmla="*/ 276 h 250"/>
                    <a:gd name="T20" fmla="+- 0 4409 4382"/>
                    <a:gd name="T21" fmla="*/ T20 w 140"/>
                    <a:gd name="T22" fmla="+- 0 298 214"/>
                    <a:gd name="T23" fmla="*/ 298 h 250"/>
                    <a:gd name="T24" fmla="+- 0 4399 4382"/>
                    <a:gd name="T25" fmla="*/ T24 w 140"/>
                    <a:gd name="T26" fmla="+- 0 320 214"/>
                    <a:gd name="T27" fmla="*/ 320 h 250"/>
                    <a:gd name="T28" fmla="+- 0 4390 4382"/>
                    <a:gd name="T29" fmla="*/ T28 w 140"/>
                    <a:gd name="T30" fmla="+- 0 342 214"/>
                    <a:gd name="T31" fmla="*/ 342 h 250"/>
                    <a:gd name="T32" fmla="+- 0 4384 4382"/>
                    <a:gd name="T33" fmla="*/ T32 w 140"/>
                    <a:gd name="T34" fmla="+- 0 362 214"/>
                    <a:gd name="T35" fmla="*/ 362 h 250"/>
                    <a:gd name="T36" fmla="+- 0 4382 4382"/>
                    <a:gd name="T37" fmla="*/ T36 w 140"/>
                    <a:gd name="T38" fmla="+- 0 382 214"/>
                    <a:gd name="T39" fmla="*/ 382 h 250"/>
                    <a:gd name="T40" fmla="+- 0 4383 4382"/>
                    <a:gd name="T41" fmla="*/ T40 w 140"/>
                    <a:gd name="T42" fmla="+- 0 400 214"/>
                    <a:gd name="T43" fmla="*/ 400 h 250"/>
                    <a:gd name="T44" fmla="+- 0 4419 4382"/>
                    <a:gd name="T45" fmla="*/ T44 w 140"/>
                    <a:gd name="T46" fmla="+- 0 455 214"/>
                    <a:gd name="T47" fmla="*/ 455 h 250"/>
                    <a:gd name="T48" fmla="+- 0 4450 4382"/>
                    <a:gd name="T49" fmla="*/ T48 w 140"/>
                    <a:gd name="T50" fmla="+- 0 464 214"/>
                    <a:gd name="T51" fmla="*/ 464 h 250"/>
                    <a:gd name="T52" fmla="+- 0 4469 4382"/>
                    <a:gd name="T53" fmla="*/ T52 w 140"/>
                    <a:gd name="T54" fmla="+- 0 462 214"/>
                    <a:gd name="T55" fmla="*/ 462 h 250"/>
                    <a:gd name="T56" fmla="+- 0 4518 4382"/>
                    <a:gd name="T57" fmla="*/ T56 w 140"/>
                    <a:gd name="T58" fmla="+- 0 410 214"/>
                    <a:gd name="T59" fmla="*/ 410 h 250"/>
                    <a:gd name="T60" fmla="+- 0 4522 4382"/>
                    <a:gd name="T61" fmla="*/ T60 w 140"/>
                    <a:gd name="T62" fmla="+- 0 393 214"/>
                    <a:gd name="T63" fmla="*/ 393 h 250"/>
                    <a:gd name="T64" fmla="+- 0 4521 4382"/>
                    <a:gd name="T65" fmla="*/ T64 w 140"/>
                    <a:gd name="T66" fmla="+- 0 375 214"/>
                    <a:gd name="T67" fmla="*/ 375 h 250"/>
                    <a:gd name="T68" fmla="+- 0 4517 4382"/>
                    <a:gd name="T69" fmla="*/ T68 w 140"/>
                    <a:gd name="T70" fmla="+- 0 357 214"/>
                    <a:gd name="T71" fmla="*/ 357 h 250"/>
                    <a:gd name="T72" fmla="+- 0 4510 4382"/>
                    <a:gd name="T73" fmla="*/ T72 w 140"/>
                    <a:gd name="T74" fmla="+- 0 339 214"/>
                    <a:gd name="T75" fmla="*/ 339 h 250"/>
                    <a:gd name="T76" fmla="+- 0 4499 4382"/>
                    <a:gd name="T77" fmla="*/ T76 w 140"/>
                    <a:gd name="T78" fmla="+- 0 321 214"/>
                    <a:gd name="T79" fmla="*/ 321 h 250"/>
                    <a:gd name="T80" fmla="+- 0 4477 4382"/>
                    <a:gd name="T81" fmla="*/ T80 w 140"/>
                    <a:gd name="T82" fmla="+- 0 294 214"/>
                    <a:gd name="T83" fmla="*/ 294 h 250"/>
                    <a:gd name="T84" fmla="+- 0 4462 4382"/>
                    <a:gd name="T85" fmla="*/ T84 w 140"/>
                    <a:gd name="T86" fmla="+- 0 268 214"/>
                    <a:gd name="T87" fmla="*/ 268 h 250"/>
                    <a:gd name="T88" fmla="+- 0 4453 4382"/>
                    <a:gd name="T89" fmla="*/ T88 w 140"/>
                    <a:gd name="T90" fmla="+- 0 246 214"/>
                    <a:gd name="T91" fmla="*/ 246 h 250"/>
                    <a:gd name="T92" fmla="+- 0 4449 4382"/>
                    <a:gd name="T93" fmla="*/ T92 w 140"/>
                    <a:gd name="T94" fmla="+- 0 229 214"/>
                    <a:gd name="T95" fmla="*/ 229 h 250"/>
                    <a:gd name="T96" fmla="+- 0 4447 4382"/>
                    <a:gd name="T97" fmla="*/ T96 w 140"/>
                    <a:gd name="T98" fmla="+- 0 218 214"/>
                    <a:gd name="T99" fmla="*/ 218 h 250"/>
                    <a:gd name="T100" fmla="+- 0 4447 4382"/>
                    <a:gd name="T101" fmla="*/ T100 w 140"/>
                    <a:gd name="T102" fmla="+- 0 214 214"/>
                    <a:gd name="T103" fmla="*/ 214 h 250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</a:cxnLst>
                  <a:rect l="0" t="0" r="r" b="b"/>
                  <a:pathLst>
                    <a:path w="140" h="250">
                      <a:moveTo>
                        <a:pt x="65" y="0"/>
                      </a:moveTo>
                      <a:lnTo>
                        <a:pt x="63" y="10"/>
                      </a:lnTo>
                      <a:lnTo>
                        <a:pt x="57" y="24"/>
                      </a:lnTo>
                      <a:lnTo>
                        <a:pt x="48" y="42"/>
                      </a:lnTo>
                      <a:lnTo>
                        <a:pt x="38" y="62"/>
                      </a:lnTo>
                      <a:lnTo>
                        <a:pt x="27" y="84"/>
                      </a:lnTo>
                      <a:lnTo>
                        <a:pt x="17" y="106"/>
                      </a:lnTo>
                      <a:lnTo>
                        <a:pt x="8" y="128"/>
                      </a:lnTo>
                      <a:lnTo>
                        <a:pt x="2" y="148"/>
                      </a:lnTo>
                      <a:lnTo>
                        <a:pt x="0" y="168"/>
                      </a:lnTo>
                      <a:lnTo>
                        <a:pt x="1" y="186"/>
                      </a:lnTo>
                      <a:lnTo>
                        <a:pt x="37" y="241"/>
                      </a:lnTo>
                      <a:lnTo>
                        <a:pt x="68" y="250"/>
                      </a:lnTo>
                      <a:lnTo>
                        <a:pt x="87" y="248"/>
                      </a:lnTo>
                      <a:lnTo>
                        <a:pt x="136" y="196"/>
                      </a:lnTo>
                      <a:lnTo>
                        <a:pt x="140" y="179"/>
                      </a:lnTo>
                      <a:lnTo>
                        <a:pt x="139" y="161"/>
                      </a:lnTo>
                      <a:lnTo>
                        <a:pt x="135" y="143"/>
                      </a:lnTo>
                      <a:lnTo>
                        <a:pt x="128" y="125"/>
                      </a:lnTo>
                      <a:lnTo>
                        <a:pt x="117" y="107"/>
                      </a:lnTo>
                      <a:lnTo>
                        <a:pt x="95" y="80"/>
                      </a:lnTo>
                      <a:lnTo>
                        <a:pt x="80" y="54"/>
                      </a:lnTo>
                      <a:lnTo>
                        <a:pt x="71" y="32"/>
                      </a:lnTo>
                      <a:lnTo>
                        <a:pt x="67" y="15"/>
                      </a:lnTo>
                      <a:lnTo>
                        <a:pt x="65" y="4"/>
                      </a:lnTo>
                      <a:lnTo>
                        <a:pt x="65" y="0"/>
                      </a:lnTo>
                    </a:path>
                  </a:pathLst>
                </a:custGeom>
                <a:solidFill>
                  <a:srgbClr val="2482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19" name="Group 30">
                <a:extLst>
                  <a:ext uri="{FF2B5EF4-FFF2-40B4-BE49-F238E27FC236}">
                    <a16:creationId xmlns:a16="http://schemas.microsoft.com/office/drawing/2014/main" id="{3A71B930-32CA-88A3-C715-A1C0A3D91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87" y="-415"/>
                <a:ext cx="1071" cy="1071"/>
                <a:chOff x="4087" y="-415"/>
                <a:chExt cx="1071" cy="1071"/>
              </a:xfrm>
            </p:grpSpPr>
            <p:sp>
              <p:nvSpPr>
                <p:cNvPr id="105" name="Freeform 31">
                  <a:extLst>
                    <a:ext uri="{FF2B5EF4-FFF2-40B4-BE49-F238E27FC236}">
                      <a16:creationId xmlns:a16="http://schemas.microsoft.com/office/drawing/2014/main" id="{642973C3-470A-BC9D-A085-3EE8ED0F33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87" y="-415"/>
                  <a:ext cx="1071" cy="1071"/>
                </a:xfrm>
                <a:custGeom>
                  <a:avLst/>
                  <a:gdLst>
                    <a:gd name="T0" fmla="+- 0 4622 4087"/>
                    <a:gd name="T1" fmla="*/ T0 w 1071"/>
                    <a:gd name="T2" fmla="+- 0 656 -415"/>
                    <a:gd name="T3" fmla="*/ 656 h 1071"/>
                    <a:gd name="T4" fmla="+- 0 4709 4087"/>
                    <a:gd name="T5" fmla="*/ T4 w 1071"/>
                    <a:gd name="T6" fmla="+- 0 649 -415"/>
                    <a:gd name="T7" fmla="*/ 649 h 1071"/>
                    <a:gd name="T8" fmla="+- 0 4791 4087"/>
                    <a:gd name="T9" fmla="*/ T8 w 1071"/>
                    <a:gd name="T10" fmla="+- 0 629 -415"/>
                    <a:gd name="T11" fmla="*/ 629 h 1071"/>
                    <a:gd name="T12" fmla="+- 0 4868 4087"/>
                    <a:gd name="T13" fmla="*/ T12 w 1071"/>
                    <a:gd name="T14" fmla="+- 0 596 -415"/>
                    <a:gd name="T15" fmla="*/ 596 h 1071"/>
                    <a:gd name="T16" fmla="+- 0 4938 4087"/>
                    <a:gd name="T17" fmla="*/ T16 w 1071"/>
                    <a:gd name="T18" fmla="+- 0 553 -415"/>
                    <a:gd name="T19" fmla="*/ 553 h 1071"/>
                    <a:gd name="T20" fmla="+- 0 5001 4087"/>
                    <a:gd name="T21" fmla="*/ T20 w 1071"/>
                    <a:gd name="T22" fmla="+- 0 499 -415"/>
                    <a:gd name="T23" fmla="*/ 499 h 1071"/>
                    <a:gd name="T24" fmla="+- 0 5054 4087"/>
                    <a:gd name="T25" fmla="*/ T24 w 1071"/>
                    <a:gd name="T26" fmla="+- 0 437 -415"/>
                    <a:gd name="T27" fmla="*/ 437 h 1071"/>
                    <a:gd name="T28" fmla="+- 0 5098 4087"/>
                    <a:gd name="T29" fmla="*/ T28 w 1071"/>
                    <a:gd name="T30" fmla="+- 0 367 -415"/>
                    <a:gd name="T31" fmla="*/ 367 h 1071"/>
                    <a:gd name="T32" fmla="+- 0 5130 4087"/>
                    <a:gd name="T33" fmla="*/ T32 w 1071"/>
                    <a:gd name="T34" fmla="+- 0 290 -415"/>
                    <a:gd name="T35" fmla="*/ 290 h 1071"/>
                    <a:gd name="T36" fmla="+- 0 5151 4087"/>
                    <a:gd name="T37" fmla="*/ T36 w 1071"/>
                    <a:gd name="T38" fmla="+- 0 207 -415"/>
                    <a:gd name="T39" fmla="*/ 207 h 1071"/>
                    <a:gd name="T40" fmla="+- 0 5158 4087"/>
                    <a:gd name="T41" fmla="*/ T40 w 1071"/>
                    <a:gd name="T42" fmla="+- 0 120 -415"/>
                    <a:gd name="T43" fmla="*/ 120 h 1071"/>
                    <a:gd name="T44" fmla="+- 0 5156 4087"/>
                    <a:gd name="T45" fmla="*/ T44 w 1071"/>
                    <a:gd name="T46" fmla="+- 0 77 -415"/>
                    <a:gd name="T47" fmla="*/ 77 h 1071"/>
                    <a:gd name="T48" fmla="+- 0 5142 4087"/>
                    <a:gd name="T49" fmla="*/ T48 w 1071"/>
                    <a:gd name="T50" fmla="+- 0 -8 -415"/>
                    <a:gd name="T51" fmla="*/ -8 h 1071"/>
                    <a:gd name="T52" fmla="+- 0 5116 4087"/>
                    <a:gd name="T53" fmla="*/ T52 w 1071"/>
                    <a:gd name="T54" fmla="+- 0 -88 -415"/>
                    <a:gd name="T55" fmla="*/ -88 h 1071"/>
                    <a:gd name="T56" fmla="+- 0 5078 4087"/>
                    <a:gd name="T57" fmla="*/ T56 w 1071"/>
                    <a:gd name="T58" fmla="+- 0 -162 -415"/>
                    <a:gd name="T59" fmla="*/ -162 h 1071"/>
                    <a:gd name="T60" fmla="+- 0 5029 4087"/>
                    <a:gd name="T61" fmla="*/ T60 w 1071"/>
                    <a:gd name="T62" fmla="+- 0 -228 -415"/>
                    <a:gd name="T63" fmla="*/ -228 h 1071"/>
                    <a:gd name="T64" fmla="+- 0 4971 4087"/>
                    <a:gd name="T65" fmla="*/ T64 w 1071"/>
                    <a:gd name="T66" fmla="+- 0 -286 -415"/>
                    <a:gd name="T67" fmla="*/ -286 h 1071"/>
                    <a:gd name="T68" fmla="+- 0 4904 4087"/>
                    <a:gd name="T69" fmla="*/ T68 w 1071"/>
                    <a:gd name="T70" fmla="+- 0 -335 -415"/>
                    <a:gd name="T71" fmla="*/ -335 h 1071"/>
                    <a:gd name="T72" fmla="+- 0 4831 4087"/>
                    <a:gd name="T73" fmla="*/ T72 w 1071"/>
                    <a:gd name="T74" fmla="+- 0 -373 -415"/>
                    <a:gd name="T75" fmla="*/ -373 h 1071"/>
                    <a:gd name="T76" fmla="+- 0 4751 4087"/>
                    <a:gd name="T77" fmla="*/ T76 w 1071"/>
                    <a:gd name="T78" fmla="+- 0 -400 -415"/>
                    <a:gd name="T79" fmla="*/ -400 h 1071"/>
                    <a:gd name="T80" fmla="+- 0 4666 4087"/>
                    <a:gd name="T81" fmla="*/ T80 w 1071"/>
                    <a:gd name="T82" fmla="+- 0 -413 -415"/>
                    <a:gd name="T83" fmla="*/ -413 h 1071"/>
                    <a:gd name="T84" fmla="+- 0 4622 4087"/>
                    <a:gd name="T85" fmla="*/ T84 w 1071"/>
                    <a:gd name="T86" fmla="+- 0 -415 -415"/>
                    <a:gd name="T87" fmla="*/ -415 h 1071"/>
                    <a:gd name="T88" fmla="+- 0 4578 4087"/>
                    <a:gd name="T89" fmla="*/ T88 w 1071"/>
                    <a:gd name="T90" fmla="+- 0 -413 -415"/>
                    <a:gd name="T91" fmla="*/ -413 h 1071"/>
                    <a:gd name="T92" fmla="+- 0 4493 4087"/>
                    <a:gd name="T93" fmla="*/ T92 w 1071"/>
                    <a:gd name="T94" fmla="+- 0 -400 -415"/>
                    <a:gd name="T95" fmla="*/ -400 h 1071"/>
                    <a:gd name="T96" fmla="+- 0 4414 4087"/>
                    <a:gd name="T97" fmla="*/ T96 w 1071"/>
                    <a:gd name="T98" fmla="+- 0 -373 -415"/>
                    <a:gd name="T99" fmla="*/ -373 h 1071"/>
                    <a:gd name="T100" fmla="+- 0 4340 4087"/>
                    <a:gd name="T101" fmla="*/ T100 w 1071"/>
                    <a:gd name="T102" fmla="+- 0 -335 -415"/>
                    <a:gd name="T103" fmla="*/ -335 h 1071"/>
                    <a:gd name="T104" fmla="+- 0 4274 4087"/>
                    <a:gd name="T105" fmla="*/ T104 w 1071"/>
                    <a:gd name="T106" fmla="+- 0 -286 -415"/>
                    <a:gd name="T107" fmla="*/ -286 h 1071"/>
                    <a:gd name="T108" fmla="+- 0 4215 4087"/>
                    <a:gd name="T109" fmla="*/ T108 w 1071"/>
                    <a:gd name="T110" fmla="+- 0 -228 -415"/>
                    <a:gd name="T111" fmla="*/ -228 h 1071"/>
                    <a:gd name="T112" fmla="+- 0 4167 4087"/>
                    <a:gd name="T113" fmla="*/ T112 w 1071"/>
                    <a:gd name="T114" fmla="+- 0 -162 -415"/>
                    <a:gd name="T115" fmla="*/ -162 h 1071"/>
                    <a:gd name="T116" fmla="+- 0 4129 4087"/>
                    <a:gd name="T117" fmla="*/ T116 w 1071"/>
                    <a:gd name="T118" fmla="+- 0 -88 -415"/>
                    <a:gd name="T119" fmla="*/ -88 h 1071"/>
                    <a:gd name="T120" fmla="+- 0 4102 4087"/>
                    <a:gd name="T121" fmla="*/ T120 w 1071"/>
                    <a:gd name="T122" fmla="+- 0 -8 -415"/>
                    <a:gd name="T123" fmla="*/ -8 h 1071"/>
                    <a:gd name="T124" fmla="+- 0 4088 4087"/>
                    <a:gd name="T125" fmla="*/ T124 w 1071"/>
                    <a:gd name="T126" fmla="+- 0 77 -415"/>
                    <a:gd name="T127" fmla="*/ 77 h 1071"/>
                    <a:gd name="T128" fmla="+- 0 4087 4087"/>
                    <a:gd name="T129" fmla="*/ T128 w 1071"/>
                    <a:gd name="T130" fmla="+- 0 120 -415"/>
                    <a:gd name="T131" fmla="*/ 120 h 1071"/>
                    <a:gd name="T132" fmla="+- 0 4088 4087"/>
                    <a:gd name="T133" fmla="*/ T132 w 1071"/>
                    <a:gd name="T134" fmla="+- 0 164 -415"/>
                    <a:gd name="T135" fmla="*/ 164 h 1071"/>
                    <a:gd name="T136" fmla="+- 0 4102 4087"/>
                    <a:gd name="T137" fmla="*/ T136 w 1071"/>
                    <a:gd name="T138" fmla="+- 0 249 -415"/>
                    <a:gd name="T139" fmla="*/ 249 h 1071"/>
                    <a:gd name="T140" fmla="+- 0 4129 4087"/>
                    <a:gd name="T141" fmla="*/ T140 w 1071"/>
                    <a:gd name="T142" fmla="+- 0 329 -415"/>
                    <a:gd name="T143" fmla="*/ 329 h 1071"/>
                    <a:gd name="T144" fmla="+- 0 4167 4087"/>
                    <a:gd name="T145" fmla="*/ T144 w 1071"/>
                    <a:gd name="T146" fmla="+- 0 403 -415"/>
                    <a:gd name="T147" fmla="*/ 403 h 1071"/>
                    <a:gd name="T148" fmla="+- 0 4215 4087"/>
                    <a:gd name="T149" fmla="*/ T148 w 1071"/>
                    <a:gd name="T150" fmla="+- 0 469 -415"/>
                    <a:gd name="T151" fmla="*/ 469 h 1071"/>
                    <a:gd name="T152" fmla="+- 0 4274 4087"/>
                    <a:gd name="T153" fmla="*/ T152 w 1071"/>
                    <a:gd name="T154" fmla="+- 0 527 -415"/>
                    <a:gd name="T155" fmla="*/ 527 h 1071"/>
                    <a:gd name="T156" fmla="+- 0 4340 4087"/>
                    <a:gd name="T157" fmla="*/ T156 w 1071"/>
                    <a:gd name="T158" fmla="+- 0 576 -415"/>
                    <a:gd name="T159" fmla="*/ 576 h 1071"/>
                    <a:gd name="T160" fmla="+- 0 4414 4087"/>
                    <a:gd name="T161" fmla="*/ T160 w 1071"/>
                    <a:gd name="T162" fmla="+- 0 614 -415"/>
                    <a:gd name="T163" fmla="*/ 614 h 1071"/>
                    <a:gd name="T164" fmla="+- 0 4493 4087"/>
                    <a:gd name="T165" fmla="*/ T164 w 1071"/>
                    <a:gd name="T166" fmla="+- 0 641 -415"/>
                    <a:gd name="T167" fmla="*/ 641 h 1071"/>
                    <a:gd name="T168" fmla="+- 0 4578 4087"/>
                    <a:gd name="T169" fmla="*/ T168 w 1071"/>
                    <a:gd name="T170" fmla="+- 0 654 -415"/>
                    <a:gd name="T171" fmla="*/ 654 h 1071"/>
                    <a:gd name="T172" fmla="+- 0 4622 4087"/>
                    <a:gd name="T173" fmla="*/ T172 w 1071"/>
                    <a:gd name="T174" fmla="+- 0 656 -415"/>
                    <a:gd name="T175" fmla="*/ 656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5" y="1071"/>
                      </a:moveTo>
                      <a:lnTo>
                        <a:pt x="622" y="1064"/>
                      </a:lnTo>
                      <a:lnTo>
                        <a:pt x="704" y="1044"/>
                      </a:lnTo>
                      <a:lnTo>
                        <a:pt x="781" y="1011"/>
                      </a:lnTo>
                      <a:lnTo>
                        <a:pt x="851" y="968"/>
                      </a:lnTo>
                      <a:lnTo>
                        <a:pt x="914" y="914"/>
                      </a:lnTo>
                      <a:lnTo>
                        <a:pt x="967" y="852"/>
                      </a:lnTo>
                      <a:lnTo>
                        <a:pt x="1011" y="782"/>
                      </a:lnTo>
                      <a:lnTo>
                        <a:pt x="1043" y="705"/>
                      </a:lnTo>
                      <a:lnTo>
                        <a:pt x="1064" y="622"/>
                      </a:lnTo>
                      <a:lnTo>
                        <a:pt x="1071" y="535"/>
                      </a:lnTo>
                      <a:lnTo>
                        <a:pt x="1069" y="492"/>
                      </a:lnTo>
                      <a:lnTo>
                        <a:pt x="1055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7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79" y="2"/>
                      </a:lnTo>
                      <a:lnTo>
                        <a:pt x="535" y="0"/>
                      </a:lnTo>
                      <a:lnTo>
                        <a:pt x="491" y="2"/>
                      </a:lnTo>
                      <a:lnTo>
                        <a:pt x="406" y="15"/>
                      </a:lnTo>
                      <a:lnTo>
                        <a:pt x="327" y="42"/>
                      </a:lnTo>
                      <a:lnTo>
                        <a:pt x="253" y="80"/>
                      </a:lnTo>
                      <a:lnTo>
                        <a:pt x="187" y="129"/>
                      </a:lnTo>
                      <a:lnTo>
                        <a:pt x="128" y="187"/>
                      </a:lnTo>
                      <a:lnTo>
                        <a:pt x="80" y="253"/>
                      </a:lnTo>
                      <a:lnTo>
                        <a:pt x="42" y="327"/>
                      </a:lnTo>
                      <a:lnTo>
                        <a:pt x="15" y="407"/>
                      </a:lnTo>
                      <a:lnTo>
                        <a:pt x="1" y="492"/>
                      </a:lnTo>
                      <a:lnTo>
                        <a:pt x="0" y="535"/>
                      </a:lnTo>
                      <a:lnTo>
                        <a:pt x="1" y="579"/>
                      </a:lnTo>
                      <a:lnTo>
                        <a:pt x="15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8" y="884"/>
                      </a:lnTo>
                      <a:lnTo>
                        <a:pt x="187" y="942"/>
                      </a:lnTo>
                      <a:lnTo>
                        <a:pt x="253" y="991"/>
                      </a:lnTo>
                      <a:lnTo>
                        <a:pt x="327" y="1029"/>
                      </a:lnTo>
                      <a:lnTo>
                        <a:pt x="406" y="1056"/>
                      </a:lnTo>
                      <a:lnTo>
                        <a:pt x="491" y="1069"/>
                      </a:lnTo>
                      <a:lnTo>
                        <a:pt x="535" y="1071"/>
                      </a:lnTo>
                      <a:close/>
                    </a:path>
                  </a:pathLst>
                </a:custGeom>
                <a:noFill/>
                <a:ln w="29210">
                  <a:solidFill>
                    <a:srgbClr val="6E308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pic>
              <p:nvPicPr>
                <p:cNvPr id="106" name="Picture 32">
                  <a:extLst>
                    <a:ext uri="{FF2B5EF4-FFF2-40B4-BE49-F238E27FC236}">
                      <a16:creationId xmlns:a16="http://schemas.microsoft.com/office/drawing/2014/main" id="{0D1642EC-900D-9932-60E7-E79805B6617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58" y="866"/>
                  <a:ext cx="1117" cy="111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20" name="Group 33">
                <a:extLst>
                  <a:ext uri="{FF2B5EF4-FFF2-40B4-BE49-F238E27FC236}">
                    <a16:creationId xmlns:a16="http://schemas.microsoft.com/office/drawing/2014/main" id="{AD4B89DB-894C-169E-02D6-FABDC91854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13" y="-415"/>
                <a:ext cx="1071" cy="1071"/>
                <a:chOff x="6713" y="-415"/>
                <a:chExt cx="1071" cy="1071"/>
              </a:xfrm>
            </p:grpSpPr>
            <p:sp>
              <p:nvSpPr>
                <p:cNvPr id="104" name="Freeform 34">
                  <a:extLst>
                    <a:ext uri="{FF2B5EF4-FFF2-40B4-BE49-F238E27FC236}">
                      <a16:creationId xmlns:a16="http://schemas.microsoft.com/office/drawing/2014/main" id="{B3E9B271-A170-940B-8C90-EFBEF6297E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13" y="-415"/>
                  <a:ext cx="1071" cy="1071"/>
                </a:xfrm>
                <a:custGeom>
                  <a:avLst/>
                  <a:gdLst>
                    <a:gd name="T0" fmla="+- 0 7248 6713"/>
                    <a:gd name="T1" fmla="*/ T0 w 1071"/>
                    <a:gd name="T2" fmla="+- 0 -415 -415"/>
                    <a:gd name="T3" fmla="*/ -415 h 1071"/>
                    <a:gd name="T4" fmla="+- 0 7162 6713"/>
                    <a:gd name="T5" fmla="*/ T4 w 1071"/>
                    <a:gd name="T6" fmla="+- 0 -408 -415"/>
                    <a:gd name="T7" fmla="*/ -408 h 1071"/>
                    <a:gd name="T8" fmla="+- 0 7079 6713"/>
                    <a:gd name="T9" fmla="*/ T8 w 1071"/>
                    <a:gd name="T10" fmla="+- 0 -388 -415"/>
                    <a:gd name="T11" fmla="*/ -388 h 1071"/>
                    <a:gd name="T12" fmla="+- 0 7002 6713"/>
                    <a:gd name="T13" fmla="*/ T12 w 1071"/>
                    <a:gd name="T14" fmla="+- 0 -355 -415"/>
                    <a:gd name="T15" fmla="*/ -355 h 1071"/>
                    <a:gd name="T16" fmla="+- 0 6932 6713"/>
                    <a:gd name="T17" fmla="*/ T16 w 1071"/>
                    <a:gd name="T18" fmla="+- 0 -312 -415"/>
                    <a:gd name="T19" fmla="*/ -312 h 1071"/>
                    <a:gd name="T20" fmla="+- 0 6870 6713"/>
                    <a:gd name="T21" fmla="*/ T20 w 1071"/>
                    <a:gd name="T22" fmla="+- 0 -258 -415"/>
                    <a:gd name="T23" fmla="*/ -258 h 1071"/>
                    <a:gd name="T24" fmla="+- 0 6816 6713"/>
                    <a:gd name="T25" fmla="*/ T24 w 1071"/>
                    <a:gd name="T26" fmla="+- 0 -196 -415"/>
                    <a:gd name="T27" fmla="*/ -196 h 1071"/>
                    <a:gd name="T28" fmla="+- 0 6773 6713"/>
                    <a:gd name="T29" fmla="*/ T28 w 1071"/>
                    <a:gd name="T30" fmla="+- 0 -126 -415"/>
                    <a:gd name="T31" fmla="*/ -126 h 1071"/>
                    <a:gd name="T32" fmla="+- 0 6740 6713"/>
                    <a:gd name="T33" fmla="*/ T32 w 1071"/>
                    <a:gd name="T34" fmla="+- 0 -49 -415"/>
                    <a:gd name="T35" fmla="*/ -49 h 1071"/>
                    <a:gd name="T36" fmla="+- 0 6720 6713"/>
                    <a:gd name="T37" fmla="*/ T36 w 1071"/>
                    <a:gd name="T38" fmla="+- 0 34 -415"/>
                    <a:gd name="T39" fmla="*/ 34 h 1071"/>
                    <a:gd name="T40" fmla="+- 0 6713 6713"/>
                    <a:gd name="T41" fmla="*/ T40 w 1071"/>
                    <a:gd name="T42" fmla="+- 0 120 -415"/>
                    <a:gd name="T43" fmla="*/ 120 h 1071"/>
                    <a:gd name="T44" fmla="+- 0 6715 6713"/>
                    <a:gd name="T45" fmla="*/ T44 w 1071"/>
                    <a:gd name="T46" fmla="+- 0 164 -415"/>
                    <a:gd name="T47" fmla="*/ 164 h 1071"/>
                    <a:gd name="T48" fmla="+- 0 6728 6713"/>
                    <a:gd name="T49" fmla="*/ T48 w 1071"/>
                    <a:gd name="T50" fmla="+- 0 249 -415"/>
                    <a:gd name="T51" fmla="*/ 249 h 1071"/>
                    <a:gd name="T52" fmla="+- 0 6755 6713"/>
                    <a:gd name="T53" fmla="*/ T52 w 1071"/>
                    <a:gd name="T54" fmla="+- 0 329 -415"/>
                    <a:gd name="T55" fmla="*/ 329 h 1071"/>
                    <a:gd name="T56" fmla="+- 0 6793 6713"/>
                    <a:gd name="T57" fmla="*/ T56 w 1071"/>
                    <a:gd name="T58" fmla="+- 0 403 -415"/>
                    <a:gd name="T59" fmla="*/ 403 h 1071"/>
                    <a:gd name="T60" fmla="+- 0 6842 6713"/>
                    <a:gd name="T61" fmla="*/ T60 w 1071"/>
                    <a:gd name="T62" fmla="+- 0 469 -415"/>
                    <a:gd name="T63" fmla="*/ 469 h 1071"/>
                    <a:gd name="T64" fmla="+- 0 6900 6713"/>
                    <a:gd name="T65" fmla="*/ T64 w 1071"/>
                    <a:gd name="T66" fmla="+- 0 527 -415"/>
                    <a:gd name="T67" fmla="*/ 527 h 1071"/>
                    <a:gd name="T68" fmla="+- 0 6966 6713"/>
                    <a:gd name="T69" fmla="*/ T68 w 1071"/>
                    <a:gd name="T70" fmla="+- 0 576 -415"/>
                    <a:gd name="T71" fmla="*/ 576 h 1071"/>
                    <a:gd name="T72" fmla="+- 0 7040 6713"/>
                    <a:gd name="T73" fmla="*/ T72 w 1071"/>
                    <a:gd name="T74" fmla="+- 0 614 -415"/>
                    <a:gd name="T75" fmla="*/ 614 h 1071"/>
                    <a:gd name="T76" fmla="+- 0 7120 6713"/>
                    <a:gd name="T77" fmla="*/ T76 w 1071"/>
                    <a:gd name="T78" fmla="+- 0 641 -415"/>
                    <a:gd name="T79" fmla="*/ 641 h 1071"/>
                    <a:gd name="T80" fmla="+- 0 7204 6713"/>
                    <a:gd name="T81" fmla="*/ T80 w 1071"/>
                    <a:gd name="T82" fmla="+- 0 654 -415"/>
                    <a:gd name="T83" fmla="*/ 654 h 1071"/>
                    <a:gd name="T84" fmla="+- 0 7248 6713"/>
                    <a:gd name="T85" fmla="*/ T84 w 1071"/>
                    <a:gd name="T86" fmla="+- 0 656 -415"/>
                    <a:gd name="T87" fmla="*/ 656 h 1071"/>
                    <a:gd name="T88" fmla="+- 0 7292 6713"/>
                    <a:gd name="T89" fmla="*/ T88 w 1071"/>
                    <a:gd name="T90" fmla="+- 0 654 -415"/>
                    <a:gd name="T91" fmla="*/ 654 h 1071"/>
                    <a:gd name="T92" fmla="+- 0 7377 6713"/>
                    <a:gd name="T93" fmla="*/ T92 w 1071"/>
                    <a:gd name="T94" fmla="+- 0 641 -415"/>
                    <a:gd name="T95" fmla="*/ 641 h 1071"/>
                    <a:gd name="T96" fmla="+- 0 7457 6713"/>
                    <a:gd name="T97" fmla="*/ T96 w 1071"/>
                    <a:gd name="T98" fmla="+- 0 614 -415"/>
                    <a:gd name="T99" fmla="*/ 614 h 1071"/>
                    <a:gd name="T100" fmla="+- 0 7531 6713"/>
                    <a:gd name="T101" fmla="*/ T100 w 1071"/>
                    <a:gd name="T102" fmla="+- 0 576 -415"/>
                    <a:gd name="T103" fmla="*/ 576 h 1071"/>
                    <a:gd name="T104" fmla="+- 0 7597 6713"/>
                    <a:gd name="T105" fmla="*/ T104 w 1071"/>
                    <a:gd name="T106" fmla="+- 0 527 -415"/>
                    <a:gd name="T107" fmla="*/ 527 h 1071"/>
                    <a:gd name="T108" fmla="+- 0 7655 6713"/>
                    <a:gd name="T109" fmla="*/ T108 w 1071"/>
                    <a:gd name="T110" fmla="+- 0 469 -415"/>
                    <a:gd name="T111" fmla="*/ 469 h 1071"/>
                    <a:gd name="T112" fmla="+- 0 7704 6713"/>
                    <a:gd name="T113" fmla="*/ T112 w 1071"/>
                    <a:gd name="T114" fmla="+- 0 403 -415"/>
                    <a:gd name="T115" fmla="*/ 403 h 1071"/>
                    <a:gd name="T116" fmla="+- 0 7742 6713"/>
                    <a:gd name="T117" fmla="*/ T116 w 1071"/>
                    <a:gd name="T118" fmla="+- 0 329 -415"/>
                    <a:gd name="T119" fmla="*/ 329 h 1071"/>
                    <a:gd name="T120" fmla="+- 0 7768 6713"/>
                    <a:gd name="T121" fmla="*/ T120 w 1071"/>
                    <a:gd name="T122" fmla="+- 0 249 -415"/>
                    <a:gd name="T123" fmla="*/ 249 h 1071"/>
                    <a:gd name="T124" fmla="+- 0 7782 6713"/>
                    <a:gd name="T125" fmla="*/ T124 w 1071"/>
                    <a:gd name="T126" fmla="+- 0 164 -415"/>
                    <a:gd name="T127" fmla="*/ 164 h 1071"/>
                    <a:gd name="T128" fmla="+- 0 7784 6713"/>
                    <a:gd name="T129" fmla="*/ T128 w 1071"/>
                    <a:gd name="T130" fmla="+- 0 120 -415"/>
                    <a:gd name="T131" fmla="*/ 120 h 1071"/>
                    <a:gd name="T132" fmla="+- 0 7782 6713"/>
                    <a:gd name="T133" fmla="*/ T132 w 1071"/>
                    <a:gd name="T134" fmla="+- 0 77 -415"/>
                    <a:gd name="T135" fmla="*/ 77 h 1071"/>
                    <a:gd name="T136" fmla="+- 0 7768 6713"/>
                    <a:gd name="T137" fmla="*/ T136 w 1071"/>
                    <a:gd name="T138" fmla="+- 0 -8 -415"/>
                    <a:gd name="T139" fmla="*/ -8 h 1071"/>
                    <a:gd name="T140" fmla="+- 0 7742 6713"/>
                    <a:gd name="T141" fmla="*/ T140 w 1071"/>
                    <a:gd name="T142" fmla="+- 0 -88 -415"/>
                    <a:gd name="T143" fmla="*/ -88 h 1071"/>
                    <a:gd name="T144" fmla="+- 0 7704 6713"/>
                    <a:gd name="T145" fmla="*/ T144 w 1071"/>
                    <a:gd name="T146" fmla="+- 0 -162 -415"/>
                    <a:gd name="T147" fmla="*/ -162 h 1071"/>
                    <a:gd name="T148" fmla="+- 0 7655 6713"/>
                    <a:gd name="T149" fmla="*/ T148 w 1071"/>
                    <a:gd name="T150" fmla="+- 0 -228 -415"/>
                    <a:gd name="T151" fmla="*/ -228 h 1071"/>
                    <a:gd name="T152" fmla="+- 0 7597 6713"/>
                    <a:gd name="T153" fmla="*/ T152 w 1071"/>
                    <a:gd name="T154" fmla="+- 0 -286 -415"/>
                    <a:gd name="T155" fmla="*/ -286 h 1071"/>
                    <a:gd name="T156" fmla="+- 0 7531 6713"/>
                    <a:gd name="T157" fmla="*/ T156 w 1071"/>
                    <a:gd name="T158" fmla="+- 0 -335 -415"/>
                    <a:gd name="T159" fmla="*/ -335 h 1071"/>
                    <a:gd name="T160" fmla="+- 0 7457 6713"/>
                    <a:gd name="T161" fmla="*/ T160 w 1071"/>
                    <a:gd name="T162" fmla="+- 0 -373 -415"/>
                    <a:gd name="T163" fmla="*/ -373 h 1071"/>
                    <a:gd name="T164" fmla="+- 0 7377 6713"/>
                    <a:gd name="T165" fmla="*/ T164 w 1071"/>
                    <a:gd name="T166" fmla="+- 0 -400 -415"/>
                    <a:gd name="T167" fmla="*/ -400 h 1071"/>
                    <a:gd name="T168" fmla="+- 0 7292 6713"/>
                    <a:gd name="T169" fmla="*/ T168 w 1071"/>
                    <a:gd name="T170" fmla="+- 0 -413 -415"/>
                    <a:gd name="T171" fmla="*/ -413 h 1071"/>
                    <a:gd name="T172" fmla="+- 0 7248 6713"/>
                    <a:gd name="T173" fmla="*/ T172 w 1071"/>
                    <a:gd name="T174" fmla="+- 0 -415 -415"/>
                    <a:gd name="T175" fmla="*/ -415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5" y="0"/>
                      </a:moveTo>
                      <a:lnTo>
                        <a:pt x="449" y="7"/>
                      </a:lnTo>
                      <a:lnTo>
                        <a:pt x="366" y="27"/>
                      </a:lnTo>
                      <a:lnTo>
                        <a:pt x="289" y="60"/>
                      </a:lnTo>
                      <a:lnTo>
                        <a:pt x="219" y="103"/>
                      </a:lnTo>
                      <a:lnTo>
                        <a:pt x="157" y="157"/>
                      </a:lnTo>
                      <a:lnTo>
                        <a:pt x="103" y="219"/>
                      </a:lnTo>
                      <a:lnTo>
                        <a:pt x="60" y="289"/>
                      </a:lnTo>
                      <a:lnTo>
                        <a:pt x="27" y="366"/>
                      </a:lnTo>
                      <a:lnTo>
                        <a:pt x="7" y="449"/>
                      </a:lnTo>
                      <a:lnTo>
                        <a:pt x="0" y="535"/>
                      </a:lnTo>
                      <a:lnTo>
                        <a:pt x="2" y="579"/>
                      </a:lnTo>
                      <a:lnTo>
                        <a:pt x="15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9" y="884"/>
                      </a:lnTo>
                      <a:lnTo>
                        <a:pt x="187" y="942"/>
                      </a:lnTo>
                      <a:lnTo>
                        <a:pt x="253" y="991"/>
                      </a:lnTo>
                      <a:lnTo>
                        <a:pt x="327" y="1029"/>
                      </a:lnTo>
                      <a:lnTo>
                        <a:pt x="407" y="1056"/>
                      </a:lnTo>
                      <a:lnTo>
                        <a:pt x="491" y="1069"/>
                      </a:lnTo>
                      <a:lnTo>
                        <a:pt x="535" y="1071"/>
                      </a:lnTo>
                      <a:lnTo>
                        <a:pt x="579" y="1069"/>
                      </a:lnTo>
                      <a:lnTo>
                        <a:pt x="664" y="1056"/>
                      </a:lnTo>
                      <a:lnTo>
                        <a:pt x="744" y="1029"/>
                      </a:lnTo>
                      <a:lnTo>
                        <a:pt x="818" y="991"/>
                      </a:lnTo>
                      <a:lnTo>
                        <a:pt x="884" y="942"/>
                      </a:lnTo>
                      <a:lnTo>
                        <a:pt x="942" y="884"/>
                      </a:lnTo>
                      <a:lnTo>
                        <a:pt x="991" y="818"/>
                      </a:lnTo>
                      <a:lnTo>
                        <a:pt x="1029" y="744"/>
                      </a:lnTo>
                      <a:lnTo>
                        <a:pt x="1055" y="664"/>
                      </a:lnTo>
                      <a:lnTo>
                        <a:pt x="1069" y="579"/>
                      </a:lnTo>
                      <a:lnTo>
                        <a:pt x="1071" y="535"/>
                      </a:lnTo>
                      <a:lnTo>
                        <a:pt x="1069" y="492"/>
                      </a:lnTo>
                      <a:lnTo>
                        <a:pt x="1055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8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79" y="2"/>
                      </a:lnTo>
                      <a:lnTo>
                        <a:pt x="535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1" name="Group 35">
                <a:extLst>
                  <a:ext uri="{FF2B5EF4-FFF2-40B4-BE49-F238E27FC236}">
                    <a16:creationId xmlns:a16="http://schemas.microsoft.com/office/drawing/2014/main" id="{425EB9F7-2159-8003-0276-77883304C2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13" y="-415"/>
                <a:ext cx="1071" cy="1071"/>
                <a:chOff x="6713" y="-415"/>
                <a:chExt cx="1071" cy="1071"/>
              </a:xfrm>
            </p:grpSpPr>
            <p:sp>
              <p:nvSpPr>
                <p:cNvPr id="103" name="Freeform 36">
                  <a:extLst>
                    <a:ext uri="{FF2B5EF4-FFF2-40B4-BE49-F238E27FC236}">
                      <a16:creationId xmlns:a16="http://schemas.microsoft.com/office/drawing/2014/main" id="{1C14963A-F421-599C-63CE-2E930FE324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13" y="-415"/>
                  <a:ext cx="1071" cy="1071"/>
                </a:xfrm>
                <a:custGeom>
                  <a:avLst/>
                  <a:gdLst>
                    <a:gd name="T0" fmla="+- 0 7401 6713"/>
                    <a:gd name="T1" fmla="*/ T0 w 1071"/>
                    <a:gd name="T2" fmla="+- 0 -393 -415"/>
                    <a:gd name="T3" fmla="*/ -393 h 1071"/>
                    <a:gd name="T4" fmla="+- 0 7248 6713"/>
                    <a:gd name="T5" fmla="*/ T4 w 1071"/>
                    <a:gd name="T6" fmla="+- 0 -393 -415"/>
                    <a:gd name="T7" fmla="*/ -393 h 1071"/>
                    <a:gd name="T8" fmla="+- 0 7290 6713"/>
                    <a:gd name="T9" fmla="*/ T8 w 1071"/>
                    <a:gd name="T10" fmla="+- 0 -391 -415"/>
                    <a:gd name="T11" fmla="*/ -391 h 1071"/>
                    <a:gd name="T12" fmla="+- 0 7332 6713"/>
                    <a:gd name="T13" fmla="*/ T12 w 1071"/>
                    <a:gd name="T14" fmla="+- 0 -386 -415"/>
                    <a:gd name="T15" fmla="*/ -386 h 1071"/>
                    <a:gd name="T16" fmla="+- 0 7411 6713"/>
                    <a:gd name="T17" fmla="*/ T16 w 1071"/>
                    <a:gd name="T18" fmla="+- 0 -366 -415"/>
                    <a:gd name="T19" fmla="*/ -366 h 1071"/>
                    <a:gd name="T20" fmla="+- 0 7484 6713"/>
                    <a:gd name="T21" fmla="*/ T20 w 1071"/>
                    <a:gd name="T22" fmla="+- 0 -335 -415"/>
                    <a:gd name="T23" fmla="*/ -335 h 1071"/>
                    <a:gd name="T24" fmla="+- 0 7551 6713"/>
                    <a:gd name="T25" fmla="*/ T24 w 1071"/>
                    <a:gd name="T26" fmla="+- 0 -294 -415"/>
                    <a:gd name="T27" fmla="*/ -294 h 1071"/>
                    <a:gd name="T28" fmla="+- 0 7611 6713"/>
                    <a:gd name="T29" fmla="*/ T28 w 1071"/>
                    <a:gd name="T30" fmla="+- 0 -242 -415"/>
                    <a:gd name="T31" fmla="*/ -242 h 1071"/>
                    <a:gd name="T32" fmla="+- 0 7662 6713"/>
                    <a:gd name="T33" fmla="*/ T32 w 1071"/>
                    <a:gd name="T34" fmla="+- 0 -182 -415"/>
                    <a:gd name="T35" fmla="*/ -182 h 1071"/>
                    <a:gd name="T36" fmla="+- 0 7704 6713"/>
                    <a:gd name="T37" fmla="*/ T36 w 1071"/>
                    <a:gd name="T38" fmla="+- 0 -115 -415"/>
                    <a:gd name="T39" fmla="*/ -115 h 1071"/>
                    <a:gd name="T40" fmla="+- 0 7735 6713"/>
                    <a:gd name="T41" fmla="*/ T40 w 1071"/>
                    <a:gd name="T42" fmla="+- 0 -42 -415"/>
                    <a:gd name="T43" fmla="*/ -42 h 1071"/>
                    <a:gd name="T44" fmla="+- 0 7755 6713"/>
                    <a:gd name="T45" fmla="*/ T44 w 1071"/>
                    <a:gd name="T46" fmla="+- 0 37 -415"/>
                    <a:gd name="T47" fmla="*/ 37 h 1071"/>
                    <a:gd name="T48" fmla="+- 0 7761 6713"/>
                    <a:gd name="T49" fmla="*/ T48 w 1071"/>
                    <a:gd name="T50" fmla="+- 0 120 -415"/>
                    <a:gd name="T51" fmla="*/ 120 h 1071"/>
                    <a:gd name="T52" fmla="+- 0 7760 6713"/>
                    <a:gd name="T53" fmla="*/ T52 w 1071"/>
                    <a:gd name="T54" fmla="+- 0 163 -415"/>
                    <a:gd name="T55" fmla="*/ 163 h 1071"/>
                    <a:gd name="T56" fmla="+- 0 7746 6713"/>
                    <a:gd name="T57" fmla="*/ T56 w 1071"/>
                    <a:gd name="T58" fmla="+- 0 244 -415"/>
                    <a:gd name="T59" fmla="*/ 244 h 1071"/>
                    <a:gd name="T60" fmla="+- 0 7721 6713"/>
                    <a:gd name="T61" fmla="*/ T60 w 1071"/>
                    <a:gd name="T62" fmla="+- 0 320 -415"/>
                    <a:gd name="T63" fmla="*/ 320 h 1071"/>
                    <a:gd name="T64" fmla="+- 0 7685 6713"/>
                    <a:gd name="T65" fmla="*/ T64 w 1071"/>
                    <a:gd name="T66" fmla="+- 0 391 -415"/>
                    <a:gd name="T67" fmla="*/ 391 h 1071"/>
                    <a:gd name="T68" fmla="+- 0 7638 6713"/>
                    <a:gd name="T69" fmla="*/ T68 w 1071"/>
                    <a:gd name="T70" fmla="+- 0 454 -415"/>
                    <a:gd name="T71" fmla="*/ 454 h 1071"/>
                    <a:gd name="T72" fmla="+- 0 7582 6713"/>
                    <a:gd name="T73" fmla="*/ T72 w 1071"/>
                    <a:gd name="T74" fmla="+- 0 510 -415"/>
                    <a:gd name="T75" fmla="*/ 510 h 1071"/>
                    <a:gd name="T76" fmla="+- 0 7519 6713"/>
                    <a:gd name="T77" fmla="*/ T76 w 1071"/>
                    <a:gd name="T78" fmla="+- 0 557 -415"/>
                    <a:gd name="T79" fmla="*/ 557 h 1071"/>
                    <a:gd name="T80" fmla="+- 0 7448 6713"/>
                    <a:gd name="T81" fmla="*/ T80 w 1071"/>
                    <a:gd name="T82" fmla="+- 0 593 -415"/>
                    <a:gd name="T83" fmla="*/ 593 h 1071"/>
                    <a:gd name="T84" fmla="+- 0 7372 6713"/>
                    <a:gd name="T85" fmla="*/ T84 w 1071"/>
                    <a:gd name="T86" fmla="+- 0 619 -415"/>
                    <a:gd name="T87" fmla="*/ 619 h 1071"/>
                    <a:gd name="T88" fmla="+- 0 7290 6713"/>
                    <a:gd name="T89" fmla="*/ T88 w 1071"/>
                    <a:gd name="T90" fmla="+- 0 632 -415"/>
                    <a:gd name="T91" fmla="*/ 632 h 1071"/>
                    <a:gd name="T92" fmla="+- 0 7248 6713"/>
                    <a:gd name="T93" fmla="*/ T92 w 1071"/>
                    <a:gd name="T94" fmla="+- 0 633 -415"/>
                    <a:gd name="T95" fmla="*/ 633 h 1071"/>
                    <a:gd name="T96" fmla="+- 0 7401 6713"/>
                    <a:gd name="T97" fmla="*/ T96 w 1071"/>
                    <a:gd name="T98" fmla="+- 0 633 -415"/>
                    <a:gd name="T99" fmla="*/ 633 h 1071"/>
                    <a:gd name="T100" fmla="+- 0 7494 6713"/>
                    <a:gd name="T101" fmla="*/ T100 w 1071"/>
                    <a:gd name="T102" fmla="+- 0 596 -415"/>
                    <a:gd name="T103" fmla="*/ 596 h 1071"/>
                    <a:gd name="T104" fmla="+- 0 7565 6713"/>
                    <a:gd name="T105" fmla="*/ T104 w 1071"/>
                    <a:gd name="T106" fmla="+- 0 553 -415"/>
                    <a:gd name="T107" fmla="*/ 553 h 1071"/>
                    <a:gd name="T108" fmla="+- 0 7627 6713"/>
                    <a:gd name="T109" fmla="*/ T108 w 1071"/>
                    <a:gd name="T110" fmla="+- 0 499 -415"/>
                    <a:gd name="T111" fmla="*/ 499 h 1071"/>
                    <a:gd name="T112" fmla="+- 0 7681 6713"/>
                    <a:gd name="T113" fmla="*/ T112 w 1071"/>
                    <a:gd name="T114" fmla="+- 0 437 -415"/>
                    <a:gd name="T115" fmla="*/ 437 h 1071"/>
                    <a:gd name="T116" fmla="+- 0 7724 6713"/>
                    <a:gd name="T117" fmla="*/ T116 w 1071"/>
                    <a:gd name="T118" fmla="+- 0 366 -415"/>
                    <a:gd name="T119" fmla="*/ 366 h 1071"/>
                    <a:gd name="T120" fmla="+- 0 7757 6713"/>
                    <a:gd name="T121" fmla="*/ T120 w 1071"/>
                    <a:gd name="T122" fmla="+- 0 290 -415"/>
                    <a:gd name="T123" fmla="*/ 290 h 1071"/>
                    <a:gd name="T124" fmla="+- 0 7777 6713"/>
                    <a:gd name="T125" fmla="*/ T124 w 1071"/>
                    <a:gd name="T126" fmla="+- 0 207 -415"/>
                    <a:gd name="T127" fmla="*/ 207 h 1071"/>
                    <a:gd name="T128" fmla="+- 0 7784 6713"/>
                    <a:gd name="T129" fmla="*/ T128 w 1071"/>
                    <a:gd name="T130" fmla="+- 0 125 -415"/>
                    <a:gd name="T131" fmla="*/ 125 h 1071"/>
                    <a:gd name="T132" fmla="+- 0 7784 6713"/>
                    <a:gd name="T133" fmla="*/ T132 w 1071"/>
                    <a:gd name="T134" fmla="+- 0 116 -415"/>
                    <a:gd name="T135" fmla="*/ 116 h 1071"/>
                    <a:gd name="T136" fmla="+- 0 7782 6713"/>
                    <a:gd name="T137" fmla="*/ T136 w 1071"/>
                    <a:gd name="T138" fmla="+- 0 77 -415"/>
                    <a:gd name="T139" fmla="*/ 77 h 1071"/>
                    <a:gd name="T140" fmla="+- 0 7777 6713"/>
                    <a:gd name="T141" fmla="*/ T140 w 1071"/>
                    <a:gd name="T142" fmla="+- 0 34 -415"/>
                    <a:gd name="T143" fmla="*/ 34 h 1071"/>
                    <a:gd name="T144" fmla="+- 0 7757 6713"/>
                    <a:gd name="T145" fmla="*/ T144 w 1071"/>
                    <a:gd name="T146" fmla="+- 0 -49 -415"/>
                    <a:gd name="T147" fmla="*/ -49 h 1071"/>
                    <a:gd name="T148" fmla="+- 0 7724 6713"/>
                    <a:gd name="T149" fmla="*/ T148 w 1071"/>
                    <a:gd name="T150" fmla="+- 0 -125 -415"/>
                    <a:gd name="T151" fmla="*/ -125 h 1071"/>
                    <a:gd name="T152" fmla="+- 0 7681 6713"/>
                    <a:gd name="T153" fmla="*/ T152 w 1071"/>
                    <a:gd name="T154" fmla="+- 0 -196 -415"/>
                    <a:gd name="T155" fmla="*/ -196 h 1071"/>
                    <a:gd name="T156" fmla="+- 0 7627 6713"/>
                    <a:gd name="T157" fmla="*/ T156 w 1071"/>
                    <a:gd name="T158" fmla="+- 0 -258 -415"/>
                    <a:gd name="T159" fmla="*/ -258 h 1071"/>
                    <a:gd name="T160" fmla="+- 0 7565 6713"/>
                    <a:gd name="T161" fmla="*/ T160 w 1071"/>
                    <a:gd name="T162" fmla="+- 0 -312 -415"/>
                    <a:gd name="T163" fmla="*/ -312 h 1071"/>
                    <a:gd name="T164" fmla="+- 0 7494 6713"/>
                    <a:gd name="T165" fmla="*/ T164 w 1071"/>
                    <a:gd name="T166" fmla="+- 0 -355 -415"/>
                    <a:gd name="T167" fmla="*/ -355 h 1071"/>
                    <a:gd name="T168" fmla="+- 0 7418 6713"/>
                    <a:gd name="T169" fmla="*/ T168 w 1071"/>
                    <a:gd name="T170" fmla="+- 0 -388 -415"/>
                    <a:gd name="T171" fmla="*/ -388 h 1071"/>
                    <a:gd name="T172" fmla="+- 0 7401 6713"/>
                    <a:gd name="T173" fmla="*/ T172 w 1071"/>
                    <a:gd name="T174" fmla="+- 0 -393 -415"/>
                    <a:gd name="T175" fmla="*/ -393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688" y="22"/>
                      </a:moveTo>
                      <a:lnTo>
                        <a:pt x="535" y="22"/>
                      </a:lnTo>
                      <a:lnTo>
                        <a:pt x="577" y="24"/>
                      </a:lnTo>
                      <a:lnTo>
                        <a:pt x="619" y="29"/>
                      </a:lnTo>
                      <a:lnTo>
                        <a:pt x="698" y="49"/>
                      </a:lnTo>
                      <a:lnTo>
                        <a:pt x="771" y="80"/>
                      </a:lnTo>
                      <a:lnTo>
                        <a:pt x="838" y="121"/>
                      </a:lnTo>
                      <a:lnTo>
                        <a:pt x="898" y="173"/>
                      </a:lnTo>
                      <a:lnTo>
                        <a:pt x="949" y="233"/>
                      </a:lnTo>
                      <a:lnTo>
                        <a:pt x="991" y="300"/>
                      </a:lnTo>
                      <a:lnTo>
                        <a:pt x="1022" y="373"/>
                      </a:lnTo>
                      <a:lnTo>
                        <a:pt x="1042" y="452"/>
                      </a:lnTo>
                      <a:lnTo>
                        <a:pt x="1048" y="535"/>
                      </a:lnTo>
                      <a:lnTo>
                        <a:pt x="1047" y="578"/>
                      </a:lnTo>
                      <a:lnTo>
                        <a:pt x="1033" y="659"/>
                      </a:lnTo>
                      <a:lnTo>
                        <a:pt x="1008" y="735"/>
                      </a:lnTo>
                      <a:lnTo>
                        <a:pt x="972" y="806"/>
                      </a:lnTo>
                      <a:lnTo>
                        <a:pt x="925" y="869"/>
                      </a:lnTo>
                      <a:lnTo>
                        <a:pt x="869" y="925"/>
                      </a:lnTo>
                      <a:lnTo>
                        <a:pt x="806" y="972"/>
                      </a:lnTo>
                      <a:lnTo>
                        <a:pt x="735" y="1008"/>
                      </a:lnTo>
                      <a:lnTo>
                        <a:pt x="659" y="1034"/>
                      </a:lnTo>
                      <a:lnTo>
                        <a:pt x="577" y="1047"/>
                      </a:lnTo>
                      <a:lnTo>
                        <a:pt x="535" y="1048"/>
                      </a:lnTo>
                      <a:lnTo>
                        <a:pt x="688" y="1048"/>
                      </a:lnTo>
                      <a:lnTo>
                        <a:pt x="781" y="1011"/>
                      </a:lnTo>
                      <a:lnTo>
                        <a:pt x="852" y="968"/>
                      </a:lnTo>
                      <a:lnTo>
                        <a:pt x="914" y="914"/>
                      </a:lnTo>
                      <a:lnTo>
                        <a:pt x="968" y="852"/>
                      </a:lnTo>
                      <a:lnTo>
                        <a:pt x="1011" y="781"/>
                      </a:lnTo>
                      <a:lnTo>
                        <a:pt x="1044" y="705"/>
                      </a:lnTo>
                      <a:lnTo>
                        <a:pt x="1064" y="622"/>
                      </a:lnTo>
                      <a:lnTo>
                        <a:pt x="1071" y="540"/>
                      </a:lnTo>
                      <a:lnTo>
                        <a:pt x="1071" y="531"/>
                      </a:lnTo>
                      <a:lnTo>
                        <a:pt x="1069" y="492"/>
                      </a:lnTo>
                      <a:lnTo>
                        <a:pt x="1064" y="449"/>
                      </a:lnTo>
                      <a:lnTo>
                        <a:pt x="1044" y="366"/>
                      </a:lnTo>
                      <a:lnTo>
                        <a:pt x="1011" y="290"/>
                      </a:lnTo>
                      <a:lnTo>
                        <a:pt x="968" y="219"/>
                      </a:lnTo>
                      <a:lnTo>
                        <a:pt x="914" y="157"/>
                      </a:lnTo>
                      <a:lnTo>
                        <a:pt x="852" y="103"/>
                      </a:lnTo>
                      <a:lnTo>
                        <a:pt x="781" y="60"/>
                      </a:lnTo>
                      <a:lnTo>
                        <a:pt x="705" y="27"/>
                      </a:lnTo>
                      <a:lnTo>
                        <a:pt x="688" y="22"/>
                      </a:lnTo>
                    </a:path>
                  </a:pathLst>
                </a:custGeom>
                <a:solidFill>
                  <a:srgbClr val="DD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2" name="Group 37">
                <a:extLst>
                  <a:ext uri="{FF2B5EF4-FFF2-40B4-BE49-F238E27FC236}">
                    <a16:creationId xmlns:a16="http://schemas.microsoft.com/office/drawing/2014/main" id="{19802280-9D50-31AD-0B0C-38F4DFE8B1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06" y="232"/>
                <a:ext cx="869" cy="26"/>
                <a:chOff x="6806" y="232"/>
                <a:chExt cx="869" cy="26"/>
              </a:xfrm>
            </p:grpSpPr>
            <p:sp>
              <p:nvSpPr>
                <p:cNvPr id="102" name="Freeform 38">
                  <a:extLst>
                    <a:ext uri="{FF2B5EF4-FFF2-40B4-BE49-F238E27FC236}">
                      <a16:creationId xmlns:a16="http://schemas.microsoft.com/office/drawing/2014/main" id="{35BB94BA-B4B6-293E-3AFA-57C3537875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6" y="232"/>
                  <a:ext cx="869" cy="26"/>
                </a:xfrm>
                <a:custGeom>
                  <a:avLst/>
                  <a:gdLst>
                    <a:gd name="T0" fmla="+- 0 6806 6806"/>
                    <a:gd name="T1" fmla="*/ T0 w 869"/>
                    <a:gd name="T2" fmla="+- 0 256 232"/>
                    <a:gd name="T3" fmla="*/ 256 h 26"/>
                    <a:gd name="T4" fmla="+- 0 6879 6806"/>
                    <a:gd name="T5" fmla="*/ T4 w 869"/>
                    <a:gd name="T6" fmla="+- 0 250 232"/>
                    <a:gd name="T7" fmla="*/ 250 h 26"/>
                    <a:gd name="T8" fmla="+- 0 6959 6806"/>
                    <a:gd name="T9" fmla="*/ T8 w 869"/>
                    <a:gd name="T10" fmla="+- 0 245 232"/>
                    <a:gd name="T11" fmla="*/ 245 h 26"/>
                    <a:gd name="T12" fmla="+- 0 7055 6806"/>
                    <a:gd name="T13" fmla="*/ T12 w 869"/>
                    <a:gd name="T14" fmla="+- 0 240 232"/>
                    <a:gd name="T15" fmla="*/ 240 h 26"/>
                    <a:gd name="T16" fmla="+- 0 7163 6806"/>
                    <a:gd name="T17" fmla="*/ T16 w 869"/>
                    <a:gd name="T18" fmla="+- 0 236 232"/>
                    <a:gd name="T19" fmla="*/ 236 h 26"/>
                    <a:gd name="T20" fmla="+- 0 7276 6806"/>
                    <a:gd name="T21" fmla="*/ T20 w 869"/>
                    <a:gd name="T22" fmla="+- 0 233 232"/>
                    <a:gd name="T23" fmla="*/ 233 h 26"/>
                    <a:gd name="T24" fmla="+- 0 7387 6806"/>
                    <a:gd name="T25" fmla="*/ T24 w 869"/>
                    <a:gd name="T26" fmla="+- 0 232 232"/>
                    <a:gd name="T27" fmla="*/ 232 h 26"/>
                    <a:gd name="T28" fmla="+- 0 7440 6806"/>
                    <a:gd name="T29" fmla="*/ T28 w 869"/>
                    <a:gd name="T30" fmla="+- 0 233 232"/>
                    <a:gd name="T31" fmla="*/ 233 h 26"/>
                    <a:gd name="T32" fmla="+- 0 7537 6806"/>
                    <a:gd name="T33" fmla="*/ T32 w 869"/>
                    <a:gd name="T34" fmla="+- 0 237 232"/>
                    <a:gd name="T35" fmla="*/ 237 h 26"/>
                    <a:gd name="T36" fmla="+- 0 7617 6806"/>
                    <a:gd name="T37" fmla="*/ T36 w 869"/>
                    <a:gd name="T38" fmla="+- 0 245 232"/>
                    <a:gd name="T39" fmla="*/ 245 h 26"/>
                    <a:gd name="T40" fmla="+- 0 7649 6806"/>
                    <a:gd name="T41" fmla="*/ T40 w 869"/>
                    <a:gd name="T42" fmla="+- 0 251 232"/>
                    <a:gd name="T43" fmla="*/ 251 h 26"/>
                    <a:gd name="T44" fmla="+- 0 7674 6806"/>
                    <a:gd name="T45" fmla="*/ T44 w 869"/>
                    <a:gd name="T46" fmla="+- 0 258 232"/>
                    <a:gd name="T47" fmla="*/ 258 h 26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</a:cxnLst>
                  <a:rect l="0" t="0" r="r" b="b"/>
                  <a:pathLst>
                    <a:path w="869" h="26">
                      <a:moveTo>
                        <a:pt x="0" y="24"/>
                      </a:moveTo>
                      <a:lnTo>
                        <a:pt x="73" y="18"/>
                      </a:lnTo>
                      <a:lnTo>
                        <a:pt x="153" y="13"/>
                      </a:lnTo>
                      <a:lnTo>
                        <a:pt x="249" y="8"/>
                      </a:lnTo>
                      <a:lnTo>
                        <a:pt x="357" y="4"/>
                      </a:lnTo>
                      <a:lnTo>
                        <a:pt x="470" y="1"/>
                      </a:lnTo>
                      <a:lnTo>
                        <a:pt x="581" y="0"/>
                      </a:lnTo>
                      <a:lnTo>
                        <a:pt x="634" y="1"/>
                      </a:lnTo>
                      <a:lnTo>
                        <a:pt x="731" y="5"/>
                      </a:lnTo>
                      <a:lnTo>
                        <a:pt x="811" y="13"/>
                      </a:lnTo>
                      <a:lnTo>
                        <a:pt x="843" y="19"/>
                      </a:lnTo>
                      <a:lnTo>
                        <a:pt x="868" y="26"/>
                      </a:lnTo>
                    </a:path>
                  </a:pathLst>
                </a:custGeom>
                <a:noFill/>
                <a:ln w="13183">
                  <a:solidFill>
                    <a:srgbClr val="009DD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3" name="Group 39">
                <a:extLst>
                  <a:ext uri="{FF2B5EF4-FFF2-40B4-BE49-F238E27FC236}">
                    <a16:creationId xmlns:a16="http://schemas.microsoft.com/office/drawing/2014/main" id="{4EE4854E-B9A1-A598-FC80-FC01328CF5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80" y="22"/>
                <a:ext cx="566" cy="291"/>
                <a:chOff x="6980" y="22"/>
                <a:chExt cx="566" cy="291"/>
              </a:xfrm>
            </p:grpSpPr>
            <p:sp>
              <p:nvSpPr>
                <p:cNvPr id="101" name="Freeform 40">
                  <a:extLst>
                    <a:ext uri="{FF2B5EF4-FFF2-40B4-BE49-F238E27FC236}">
                      <a16:creationId xmlns:a16="http://schemas.microsoft.com/office/drawing/2014/main" id="{E5481E79-93C1-32BF-97BE-3A7696741C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80" y="22"/>
                  <a:ext cx="566" cy="291"/>
                </a:xfrm>
                <a:custGeom>
                  <a:avLst/>
                  <a:gdLst>
                    <a:gd name="T0" fmla="+- 0 7546 6980"/>
                    <a:gd name="T1" fmla="*/ T0 w 566"/>
                    <a:gd name="T2" fmla="+- 0 22 22"/>
                    <a:gd name="T3" fmla="*/ 22 h 291"/>
                    <a:gd name="T4" fmla="+- 0 6980 6980"/>
                    <a:gd name="T5" fmla="*/ T4 w 566"/>
                    <a:gd name="T6" fmla="+- 0 22 22"/>
                    <a:gd name="T7" fmla="*/ 22 h 291"/>
                    <a:gd name="T8" fmla="+- 0 6982 6980"/>
                    <a:gd name="T9" fmla="*/ T8 w 566"/>
                    <a:gd name="T10" fmla="+- 0 237 22"/>
                    <a:gd name="T11" fmla="*/ 237 h 291"/>
                    <a:gd name="T12" fmla="+- 0 7060 6980"/>
                    <a:gd name="T13" fmla="*/ T12 w 566"/>
                    <a:gd name="T14" fmla="+- 0 276 22"/>
                    <a:gd name="T15" fmla="*/ 276 h 291"/>
                    <a:gd name="T16" fmla="+- 0 7144 6980"/>
                    <a:gd name="T17" fmla="*/ T16 w 566"/>
                    <a:gd name="T18" fmla="+- 0 301 22"/>
                    <a:gd name="T19" fmla="*/ 301 h 291"/>
                    <a:gd name="T20" fmla="+- 0 7233 6980"/>
                    <a:gd name="T21" fmla="*/ T20 w 566"/>
                    <a:gd name="T22" fmla="+- 0 312 22"/>
                    <a:gd name="T23" fmla="*/ 312 h 291"/>
                    <a:gd name="T24" fmla="+- 0 7263 6980"/>
                    <a:gd name="T25" fmla="*/ T24 w 566"/>
                    <a:gd name="T26" fmla="+- 0 312 22"/>
                    <a:gd name="T27" fmla="*/ 312 h 291"/>
                    <a:gd name="T28" fmla="+- 0 7293 6980"/>
                    <a:gd name="T29" fmla="*/ T28 w 566"/>
                    <a:gd name="T30" fmla="+- 0 311 22"/>
                    <a:gd name="T31" fmla="*/ 311 h 291"/>
                    <a:gd name="T32" fmla="+- 0 7382 6980"/>
                    <a:gd name="T33" fmla="*/ T32 w 566"/>
                    <a:gd name="T34" fmla="+- 0 299 22"/>
                    <a:gd name="T35" fmla="*/ 299 h 291"/>
                    <a:gd name="T36" fmla="+- 0 7467 6980"/>
                    <a:gd name="T37" fmla="*/ T36 w 566"/>
                    <a:gd name="T38" fmla="+- 0 274 22"/>
                    <a:gd name="T39" fmla="*/ 274 h 291"/>
                    <a:gd name="T40" fmla="+- 0 7546 6980"/>
                    <a:gd name="T41" fmla="*/ T40 w 566"/>
                    <a:gd name="T42" fmla="+- 0 237 22"/>
                    <a:gd name="T43" fmla="*/ 237 h 291"/>
                    <a:gd name="T44" fmla="+- 0 7546 6980"/>
                    <a:gd name="T45" fmla="*/ T44 w 566"/>
                    <a:gd name="T46" fmla="+- 0 22 22"/>
                    <a:gd name="T47" fmla="*/ 22 h 29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</a:cxnLst>
                  <a:rect l="0" t="0" r="r" b="b"/>
                  <a:pathLst>
                    <a:path w="566" h="291">
                      <a:moveTo>
                        <a:pt x="566" y="0"/>
                      </a:moveTo>
                      <a:lnTo>
                        <a:pt x="0" y="0"/>
                      </a:lnTo>
                      <a:lnTo>
                        <a:pt x="2" y="215"/>
                      </a:lnTo>
                      <a:lnTo>
                        <a:pt x="80" y="254"/>
                      </a:lnTo>
                      <a:lnTo>
                        <a:pt x="164" y="279"/>
                      </a:lnTo>
                      <a:lnTo>
                        <a:pt x="253" y="290"/>
                      </a:lnTo>
                      <a:lnTo>
                        <a:pt x="283" y="290"/>
                      </a:lnTo>
                      <a:lnTo>
                        <a:pt x="313" y="289"/>
                      </a:lnTo>
                      <a:lnTo>
                        <a:pt x="402" y="277"/>
                      </a:lnTo>
                      <a:lnTo>
                        <a:pt x="487" y="252"/>
                      </a:lnTo>
                      <a:lnTo>
                        <a:pt x="566" y="215"/>
                      </a:lnTo>
                      <a:lnTo>
                        <a:pt x="566" y="0"/>
                      </a:lnTo>
                    </a:path>
                  </a:pathLst>
                </a:custGeom>
                <a:solidFill>
                  <a:srgbClr val="2482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4" name="Group 41">
                <a:extLst>
                  <a:ext uri="{FF2B5EF4-FFF2-40B4-BE49-F238E27FC236}">
                    <a16:creationId xmlns:a16="http://schemas.microsoft.com/office/drawing/2014/main" id="{A885167F-6447-837F-6140-9B52F471E3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97" y="-36"/>
                <a:ext cx="533" cy="118"/>
                <a:chOff x="6997" y="-36"/>
                <a:chExt cx="533" cy="118"/>
              </a:xfrm>
            </p:grpSpPr>
            <p:sp>
              <p:nvSpPr>
                <p:cNvPr id="100" name="Freeform 42">
                  <a:extLst>
                    <a:ext uri="{FF2B5EF4-FFF2-40B4-BE49-F238E27FC236}">
                      <a16:creationId xmlns:a16="http://schemas.microsoft.com/office/drawing/2014/main" id="{1A40B12F-E834-95FC-366C-5DF489BDF8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97" y="-36"/>
                  <a:ext cx="533" cy="118"/>
                </a:xfrm>
                <a:custGeom>
                  <a:avLst/>
                  <a:gdLst>
                    <a:gd name="T0" fmla="+- 0 7288 6997"/>
                    <a:gd name="T1" fmla="*/ T0 w 533"/>
                    <a:gd name="T2" fmla="+- 0 -36 -36"/>
                    <a:gd name="T3" fmla="*/ -36 h 118"/>
                    <a:gd name="T4" fmla="+- 0 7222 6997"/>
                    <a:gd name="T5" fmla="*/ T4 w 533"/>
                    <a:gd name="T6" fmla="+- 0 -35 -36"/>
                    <a:gd name="T7" fmla="*/ -35 h 118"/>
                    <a:gd name="T8" fmla="+- 0 7135 6997"/>
                    <a:gd name="T9" fmla="*/ T8 w 533"/>
                    <a:gd name="T10" fmla="+- 0 -28 -36"/>
                    <a:gd name="T11" fmla="*/ -28 h 118"/>
                    <a:gd name="T12" fmla="+- 0 7067 6997"/>
                    <a:gd name="T13" fmla="*/ T12 w 533"/>
                    <a:gd name="T14" fmla="+- 0 -17 -36"/>
                    <a:gd name="T15" fmla="*/ -17 h 118"/>
                    <a:gd name="T16" fmla="+- 0 7009 6997"/>
                    <a:gd name="T17" fmla="*/ T16 w 533"/>
                    <a:gd name="T18" fmla="+- 0 4 -36"/>
                    <a:gd name="T19" fmla="*/ 4 h 118"/>
                    <a:gd name="T20" fmla="+- 0 6997 6997"/>
                    <a:gd name="T21" fmla="*/ T20 w 533"/>
                    <a:gd name="T22" fmla="+- 0 17 -36"/>
                    <a:gd name="T23" fmla="*/ 17 h 118"/>
                    <a:gd name="T24" fmla="+- 0 6999 6997"/>
                    <a:gd name="T25" fmla="*/ T24 w 533"/>
                    <a:gd name="T26" fmla="+- 0 25 -36"/>
                    <a:gd name="T27" fmla="*/ 25 h 118"/>
                    <a:gd name="T28" fmla="+- 0 7056 6997"/>
                    <a:gd name="T29" fmla="*/ T28 w 533"/>
                    <a:gd name="T30" fmla="+- 0 59 -36"/>
                    <a:gd name="T31" fmla="*/ 59 h 118"/>
                    <a:gd name="T32" fmla="+- 0 7123 6997"/>
                    <a:gd name="T33" fmla="*/ T32 w 533"/>
                    <a:gd name="T34" fmla="+- 0 73 -36"/>
                    <a:gd name="T35" fmla="*/ 73 h 118"/>
                    <a:gd name="T36" fmla="+- 0 7206 6997"/>
                    <a:gd name="T37" fmla="*/ T36 w 533"/>
                    <a:gd name="T38" fmla="+- 0 81 -36"/>
                    <a:gd name="T39" fmla="*/ 81 h 118"/>
                    <a:gd name="T40" fmla="+- 0 7264 6997"/>
                    <a:gd name="T41" fmla="*/ T40 w 533"/>
                    <a:gd name="T42" fmla="+- 0 82 -36"/>
                    <a:gd name="T43" fmla="*/ 82 h 118"/>
                    <a:gd name="T44" fmla="+- 0 7296 6997"/>
                    <a:gd name="T45" fmla="*/ T44 w 533"/>
                    <a:gd name="T46" fmla="+- 0 82 -36"/>
                    <a:gd name="T47" fmla="*/ 82 h 118"/>
                    <a:gd name="T48" fmla="+- 0 7356 6997"/>
                    <a:gd name="T49" fmla="*/ T48 w 533"/>
                    <a:gd name="T50" fmla="+- 0 78 -36"/>
                    <a:gd name="T51" fmla="*/ 78 h 118"/>
                    <a:gd name="T52" fmla="+- 0 7434 6997"/>
                    <a:gd name="T53" fmla="*/ T52 w 533"/>
                    <a:gd name="T54" fmla="+- 0 68 -36"/>
                    <a:gd name="T55" fmla="*/ 68 h 118"/>
                    <a:gd name="T56" fmla="+- 0 7493 6997"/>
                    <a:gd name="T57" fmla="*/ T56 w 533"/>
                    <a:gd name="T58" fmla="+- 0 53 -36"/>
                    <a:gd name="T59" fmla="*/ 53 h 118"/>
                    <a:gd name="T60" fmla="+- 0 7530 6997"/>
                    <a:gd name="T61" fmla="*/ T60 w 533"/>
                    <a:gd name="T62" fmla="+- 0 27 -36"/>
                    <a:gd name="T63" fmla="*/ 27 h 118"/>
                    <a:gd name="T64" fmla="+- 0 7528 6997"/>
                    <a:gd name="T65" fmla="*/ T64 w 533"/>
                    <a:gd name="T66" fmla="+- 0 20 -36"/>
                    <a:gd name="T67" fmla="*/ 20 h 118"/>
                    <a:gd name="T68" fmla="+- 0 7470 6997"/>
                    <a:gd name="T69" fmla="*/ T68 w 533"/>
                    <a:gd name="T70" fmla="+- 0 -14 -36"/>
                    <a:gd name="T71" fmla="*/ -14 h 118"/>
                    <a:gd name="T72" fmla="+- 0 7403 6997"/>
                    <a:gd name="T73" fmla="*/ T72 w 533"/>
                    <a:gd name="T74" fmla="+- 0 -28 -36"/>
                    <a:gd name="T75" fmla="*/ -28 h 118"/>
                    <a:gd name="T76" fmla="+- 0 7319 6997"/>
                    <a:gd name="T77" fmla="*/ T76 w 533"/>
                    <a:gd name="T78" fmla="+- 0 -35 -36"/>
                    <a:gd name="T79" fmla="*/ -35 h 118"/>
                    <a:gd name="T80" fmla="+- 0 7288 6997"/>
                    <a:gd name="T81" fmla="*/ T80 w 533"/>
                    <a:gd name="T82" fmla="+- 0 -36 -36"/>
                    <a:gd name="T83" fmla="*/ -36 h 118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</a:cxnLst>
                  <a:rect l="0" t="0" r="r" b="b"/>
                  <a:pathLst>
                    <a:path w="533" h="118">
                      <a:moveTo>
                        <a:pt x="291" y="0"/>
                      </a:moveTo>
                      <a:lnTo>
                        <a:pt x="225" y="1"/>
                      </a:lnTo>
                      <a:lnTo>
                        <a:pt x="138" y="8"/>
                      </a:lnTo>
                      <a:lnTo>
                        <a:pt x="70" y="19"/>
                      </a:lnTo>
                      <a:lnTo>
                        <a:pt x="12" y="40"/>
                      </a:lnTo>
                      <a:lnTo>
                        <a:pt x="0" y="53"/>
                      </a:lnTo>
                      <a:lnTo>
                        <a:pt x="2" y="61"/>
                      </a:lnTo>
                      <a:lnTo>
                        <a:pt x="59" y="95"/>
                      </a:lnTo>
                      <a:lnTo>
                        <a:pt x="126" y="109"/>
                      </a:lnTo>
                      <a:lnTo>
                        <a:pt x="209" y="117"/>
                      </a:lnTo>
                      <a:lnTo>
                        <a:pt x="267" y="118"/>
                      </a:lnTo>
                      <a:lnTo>
                        <a:pt x="299" y="118"/>
                      </a:lnTo>
                      <a:lnTo>
                        <a:pt x="359" y="114"/>
                      </a:lnTo>
                      <a:lnTo>
                        <a:pt x="437" y="104"/>
                      </a:lnTo>
                      <a:lnTo>
                        <a:pt x="496" y="89"/>
                      </a:lnTo>
                      <a:lnTo>
                        <a:pt x="533" y="63"/>
                      </a:lnTo>
                      <a:lnTo>
                        <a:pt x="531" y="56"/>
                      </a:lnTo>
                      <a:lnTo>
                        <a:pt x="473" y="22"/>
                      </a:lnTo>
                      <a:lnTo>
                        <a:pt x="406" y="8"/>
                      </a:lnTo>
                      <a:lnTo>
                        <a:pt x="322" y="1"/>
                      </a:lnTo>
                      <a:lnTo>
                        <a:pt x="291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5" name="Group 43">
                <a:extLst>
                  <a:ext uri="{FF2B5EF4-FFF2-40B4-BE49-F238E27FC236}">
                    <a16:creationId xmlns:a16="http://schemas.microsoft.com/office/drawing/2014/main" id="{F135E9EB-42E7-18BE-90B4-DE44A80D32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97" y="-36"/>
                <a:ext cx="533" cy="118"/>
                <a:chOff x="6997" y="-36"/>
                <a:chExt cx="533" cy="118"/>
              </a:xfrm>
            </p:grpSpPr>
            <p:sp>
              <p:nvSpPr>
                <p:cNvPr id="99" name="Freeform 44">
                  <a:extLst>
                    <a:ext uri="{FF2B5EF4-FFF2-40B4-BE49-F238E27FC236}">
                      <a16:creationId xmlns:a16="http://schemas.microsoft.com/office/drawing/2014/main" id="{3A1D2F3A-B58D-8E59-701C-3C61629420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97" y="-36"/>
                  <a:ext cx="533" cy="118"/>
                </a:xfrm>
                <a:custGeom>
                  <a:avLst/>
                  <a:gdLst>
                    <a:gd name="T0" fmla="+- 0 7264 6997"/>
                    <a:gd name="T1" fmla="*/ T0 w 533"/>
                    <a:gd name="T2" fmla="+- 0 82 -36"/>
                    <a:gd name="T3" fmla="*/ 82 h 118"/>
                    <a:gd name="T4" fmla="+- 0 7327 6997"/>
                    <a:gd name="T5" fmla="*/ T4 w 533"/>
                    <a:gd name="T6" fmla="+- 0 80 -36"/>
                    <a:gd name="T7" fmla="*/ 80 h 118"/>
                    <a:gd name="T8" fmla="+- 0 7410 6997"/>
                    <a:gd name="T9" fmla="*/ T8 w 533"/>
                    <a:gd name="T10" fmla="+- 0 72 -36"/>
                    <a:gd name="T11" fmla="*/ 72 h 118"/>
                    <a:gd name="T12" fmla="+- 0 7476 6997"/>
                    <a:gd name="T13" fmla="*/ T12 w 533"/>
                    <a:gd name="T14" fmla="+- 0 59 -36"/>
                    <a:gd name="T15" fmla="*/ 59 h 118"/>
                    <a:gd name="T16" fmla="+- 0 7530 6997"/>
                    <a:gd name="T17" fmla="*/ T16 w 533"/>
                    <a:gd name="T18" fmla="+- 0 27 -36"/>
                    <a:gd name="T19" fmla="*/ 27 h 118"/>
                    <a:gd name="T20" fmla="+- 0 7528 6997"/>
                    <a:gd name="T21" fmla="*/ T20 w 533"/>
                    <a:gd name="T22" fmla="+- 0 20 -36"/>
                    <a:gd name="T23" fmla="*/ 20 h 118"/>
                    <a:gd name="T24" fmla="+- 0 7470 6997"/>
                    <a:gd name="T25" fmla="*/ T24 w 533"/>
                    <a:gd name="T26" fmla="+- 0 -14 -36"/>
                    <a:gd name="T27" fmla="*/ -14 h 118"/>
                    <a:gd name="T28" fmla="+- 0 7403 6997"/>
                    <a:gd name="T29" fmla="*/ T28 w 533"/>
                    <a:gd name="T30" fmla="+- 0 -28 -36"/>
                    <a:gd name="T31" fmla="*/ -28 h 118"/>
                    <a:gd name="T32" fmla="+- 0 7319 6997"/>
                    <a:gd name="T33" fmla="*/ T32 w 533"/>
                    <a:gd name="T34" fmla="+- 0 -35 -36"/>
                    <a:gd name="T35" fmla="*/ -35 h 118"/>
                    <a:gd name="T36" fmla="+- 0 7288 6997"/>
                    <a:gd name="T37" fmla="*/ T36 w 533"/>
                    <a:gd name="T38" fmla="+- 0 -36 -36"/>
                    <a:gd name="T39" fmla="*/ -36 h 118"/>
                    <a:gd name="T40" fmla="+- 0 7254 6997"/>
                    <a:gd name="T41" fmla="*/ T40 w 533"/>
                    <a:gd name="T42" fmla="+- 0 -36 -36"/>
                    <a:gd name="T43" fmla="*/ -36 h 118"/>
                    <a:gd name="T44" fmla="+- 0 7191 6997"/>
                    <a:gd name="T45" fmla="*/ T44 w 533"/>
                    <a:gd name="T46" fmla="+- 0 -33 -36"/>
                    <a:gd name="T47" fmla="*/ -33 h 118"/>
                    <a:gd name="T48" fmla="+- 0 7110 6997"/>
                    <a:gd name="T49" fmla="*/ T48 w 533"/>
                    <a:gd name="T50" fmla="+- 0 -25 -36"/>
                    <a:gd name="T51" fmla="*/ -25 h 118"/>
                    <a:gd name="T52" fmla="+- 0 7048 6997"/>
                    <a:gd name="T53" fmla="*/ T52 w 533"/>
                    <a:gd name="T54" fmla="+- 0 -12 -36"/>
                    <a:gd name="T55" fmla="*/ -12 h 118"/>
                    <a:gd name="T56" fmla="+- 0 6997 6997"/>
                    <a:gd name="T57" fmla="*/ T56 w 533"/>
                    <a:gd name="T58" fmla="+- 0 17 -36"/>
                    <a:gd name="T59" fmla="*/ 17 h 118"/>
                    <a:gd name="T60" fmla="+- 0 6999 6997"/>
                    <a:gd name="T61" fmla="*/ T60 w 533"/>
                    <a:gd name="T62" fmla="+- 0 25 -36"/>
                    <a:gd name="T63" fmla="*/ 25 h 118"/>
                    <a:gd name="T64" fmla="+- 0 7056 6997"/>
                    <a:gd name="T65" fmla="*/ T64 w 533"/>
                    <a:gd name="T66" fmla="+- 0 59 -36"/>
                    <a:gd name="T67" fmla="*/ 59 h 118"/>
                    <a:gd name="T68" fmla="+- 0 7123 6997"/>
                    <a:gd name="T69" fmla="*/ T68 w 533"/>
                    <a:gd name="T70" fmla="+- 0 73 -36"/>
                    <a:gd name="T71" fmla="*/ 73 h 118"/>
                    <a:gd name="T72" fmla="+- 0 7206 6997"/>
                    <a:gd name="T73" fmla="*/ T72 w 533"/>
                    <a:gd name="T74" fmla="+- 0 81 -36"/>
                    <a:gd name="T75" fmla="*/ 81 h 118"/>
                    <a:gd name="T76" fmla="+- 0 7264 6997"/>
                    <a:gd name="T77" fmla="*/ T76 w 533"/>
                    <a:gd name="T78" fmla="+- 0 82 -36"/>
                    <a:gd name="T79" fmla="*/ 82 h 118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</a:cxnLst>
                  <a:rect l="0" t="0" r="r" b="b"/>
                  <a:pathLst>
                    <a:path w="533" h="118">
                      <a:moveTo>
                        <a:pt x="267" y="118"/>
                      </a:moveTo>
                      <a:lnTo>
                        <a:pt x="330" y="116"/>
                      </a:lnTo>
                      <a:lnTo>
                        <a:pt x="413" y="108"/>
                      </a:lnTo>
                      <a:lnTo>
                        <a:pt x="479" y="95"/>
                      </a:lnTo>
                      <a:lnTo>
                        <a:pt x="533" y="63"/>
                      </a:lnTo>
                      <a:lnTo>
                        <a:pt x="531" y="56"/>
                      </a:lnTo>
                      <a:lnTo>
                        <a:pt x="473" y="22"/>
                      </a:lnTo>
                      <a:lnTo>
                        <a:pt x="406" y="8"/>
                      </a:lnTo>
                      <a:lnTo>
                        <a:pt x="322" y="1"/>
                      </a:lnTo>
                      <a:lnTo>
                        <a:pt x="291" y="0"/>
                      </a:lnTo>
                      <a:lnTo>
                        <a:pt x="257" y="0"/>
                      </a:lnTo>
                      <a:lnTo>
                        <a:pt x="194" y="3"/>
                      </a:lnTo>
                      <a:lnTo>
                        <a:pt x="113" y="11"/>
                      </a:lnTo>
                      <a:lnTo>
                        <a:pt x="51" y="24"/>
                      </a:lnTo>
                      <a:lnTo>
                        <a:pt x="0" y="53"/>
                      </a:lnTo>
                      <a:lnTo>
                        <a:pt x="2" y="61"/>
                      </a:lnTo>
                      <a:lnTo>
                        <a:pt x="59" y="95"/>
                      </a:lnTo>
                      <a:lnTo>
                        <a:pt x="126" y="109"/>
                      </a:lnTo>
                      <a:lnTo>
                        <a:pt x="209" y="117"/>
                      </a:lnTo>
                      <a:lnTo>
                        <a:pt x="267" y="118"/>
                      </a:lnTo>
                    </a:path>
                  </a:pathLst>
                </a:custGeom>
                <a:noFill/>
                <a:ln w="19761">
                  <a:solidFill>
                    <a:srgbClr val="2482C5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6" name="Group 45">
                <a:extLst>
                  <a:ext uri="{FF2B5EF4-FFF2-40B4-BE49-F238E27FC236}">
                    <a16:creationId xmlns:a16="http://schemas.microsoft.com/office/drawing/2014/main" id="{9650D331-C12A-928F-E118-A8630598D7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07" y="60"/>
                <a:ext cx="4" cy="250"/>
                <a:chOff x="7307" y="60"/>
                <a:chExt cx="4" cy="250"/>
              </a:xfrm>
            </p:grpSpPr>
            <p:sp>
              <p:nvSpPr>
                <p:cNvPr id="98" name="Freeform 46">
                  <a:extLst>
                    <a:ext uri="{FF2B5EF4-FFF2-40B4-BE49-F238E27FC236}">
                      <a16:creationId xmlns:a16="http://schemas.microsoft.com/office/drawing/2014/main" id="{55725878-1ECD-3D54-BB9E-31BFCF68F0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07" y="60"/>
                  <a:ext cx="4" cy="250"/>
                </a:xfrm>
                <a:custGeom>
                  <a:avLst/>
                  <a:gdLst>
                    <a:gd name="T0" fmla="+- 0 7307 7307"/>
                    <a:gd name="T1" fmla="*/ T0 w 4"/>
                    <a:gd name="T2" fmla="+- 0 60 60"/>
                    <a:gd name="T3" fmla="*/ 60 h 250"/>
                    <a:gd name="T4" fmla="+- 0 7311 7307"/>
                    <a:gd name="T5" fmla="*/ T4 w 4"/>
                    <a:gd name="T6" fmla="+- 0 310 60"/>
                    <a:gd name="T7" fmla="*/ 310 h 250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</a:cxnLst>
                  <a:rect l="0" t="0" r="r" b="b"/>
                  <a:pathLst>
                    <a:path w="4" h="250">
                      <a:moveTo>
                        <a:pt x="0" y="0"/>
                      </a:moveTo>
                      <a:lnTo>
                        <a:pt x="4" y="250"/>
                      </a:lnTo>
                    </a:path>
                  </a:pathLst>
                </a:custGeom>
                <a:noFill/>
                <a:ln w="13183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7" name="Group 47">
                <a:extLst>
                  <a:ext uri="{FF2B5EF4-FFF2-40B4-BE49-F238E27FC236}">
                    <a16:creationId xmlns:a16="http://schemas.microsoft.com/office/drawing/2014/main" id="{643AC903-F92D-CC04-DAD8-E494C73173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88" y="48"/>
                <a:ext cx="3" cy="244"/>
                <a:chOff x="7388" y="48"/>
                <a:chExt cx="3" cy="244"/>
              </a:xfrm>
            </p:grpSpPr>
            <p:sp>
              <p:nvSpPr>
                <p:cNvPr id="97" name="Freeform 48">
                  <a:extLst>
                    <a:ext uri="{FF2B5EF4-FFF2-40B4-BE49-F238E27FC236}">
                      <a16:creationId xmlns:a16="http://schemas.microsoft.com/office/drawing/2014/main" id="{D14A1DFF-FA24-D34A-A2AE-FFB6DECEF8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88" y="48"/>
                  <a:ext cx="3" cy="244"/>
                </a:xfrm>
                <a:custGeom>
                  <a:avLst/>
                  <a:gdLst>
                    <a:gd name="T0" fmla="+- 0 7388 7388"/>
                    <a:gd name="T1" fmla="*/ T0 w 3"/>
                    <a:gd name="T2" fmla="+- 0 48 48"/>
                    <a:gd name="T3" fmla="*/ 48 h 244"/>
                    <a:gd name="T4" fmla="+- 0 7391 7388"/>
                    <a:gd name="T5" fmla="*/ T4 w 3"/>
                    <a:gd name="T6" fmla="+- 0 292 48"/>
                    <a:gd name="T7" fmla="*/ 292 h 244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</a:cxnLst>
                  <a:rect l="0" t="0" r="r" b="b"/>
                  <a:pathLst>
                    <a:path w="3" h="244">
                      <a:moveTo>
                        <a:pt x="0" y="0"/>
                      </a:moveTo>
                      <a:lnTo>
                        <a:pt x="3" y="244"/>
                      </a:lnTo>
                    </a:path>
                  </a:pathLst>
                </a:custGeom>
                <a:noFill/>
                <a:ln w="13183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8" name="Group 49">
                <a:extLst>
                  <a:ext uri="{FF2B5EF4-FFF2-40B4-BE49-F238E27FC236}">
                    <a16:creationId xmlns:a16="http://schemas.microsoft.com/office/drawing/2014/main" id="{645609D4-8BF4-E2B4-8F17-86FFBCD62EB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13" y="124"/>
                <a:ext cx="76" cy="2"/>
                <a:chOff x="7313" y="124"/>
                <a:chExt cx="76" cy="2"/>
              </a:xfrm>
            </p:grpSpPr>
            <p:sp>
              <p:nvSpPr>
                <p:cNvPr id="96" name="Freeform 50">
                  <a:extLst>
                    <a:ext uri="{FF2B5EF4-FFF2-40B4-BE49-F238E27FC236}">
                      <a16:creationId xmlns:a16="http://schemas.microsoft.com/office/drawing/2014/main" id="{A4ED0F5D-CEA5-D0AF-5739-CADF7083BF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3" y="124"/>
                  <a:ext cx="76" cy="2"/>
                </a:xfrm>
                <a:custGeom>
                  <a:avLst/>
                  <a:gdLst>
                    <a:gd name="T0" fmla="+- 0 7313 7313"/>
                    <a:gd name="T1" fmla="*/ T0 w 76"/>
                    <a:gd name="T2" fmla="+- 0 7389 7313"/>
                    <a:gd name="T3" fmla="*/ T2 w 76"/>
                  </a:gdLst>
                  <a:ahLst/>
                  <a:cxnLst>
                    <a:cxn ang="0">
                      <a:pos x="T1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76">
                      <a:moveTo>
                        <a:pt x="0" y="0"/>
                      </a:moveTo>
                      <a:lnTo>
                        <a:pt x="76" y="0"/>
                      </a:lnTo>
                    </a:path>
                  </a:pathLst>
                </a:custGeom>
                <a:noFill/>
                <a:ln w="6744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29" name="Group 51">
                <a:extLst>
                  <a:ext uri="{FF2B5EF4-FFF2-40B4-BE49-F238E27FC236}">
                    <a16:creationId xmlns:a16="http://schemas.microsoft.com/office/drawing/2014/main" id="{C4070CFA-AC5D-E9B1-4200-8A70326821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16" y="187"/>
                <a:ext cx="76" cy="2"/>
                <a:chOff x="7316" y="187"/>
                <a:chExt cx="76" cy="2"/>
              </a:xfrm>
            </p:grpSpPr>
            <p:sp>
              <p:nvSpPr>
                <p:cNvPr id="95" name="Freeform 52">
                  <a:extLst>
                    <a:ext uri="{FF2B5EF4-FFF2-40B4-BE49-F238E27FC236}">
                      <a16:creationId xmlns:a16="http://schemas.microsoft.com/office/drawing/2014/main" id="{B7FF8C10-9695-5BDB-C1A3-2486B85CA2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" y="187"/>
                  <a:ext cx="76" cy="2"/>
                </a:xfrm>
                <a:custGeom>
                  <a:avLst/>
                  <a:gdLst>
                    <a:gd name="T0" fmla="+- 0 7316 7316"/>
                    <a:gd name="T1" fmla="*/ T0 w 76"/>
                    <a:gd name="T2" fmla="+- 0 7392 7316"/>
                    <a:gd name="T3" fmla="*/ T2 w 76"/>
                  </a:gdLst>
                  <a:ahLst/>
                  <a:cxnLst>
                    <a:cxn ang="0">
                      <a:pos x="T1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76">
                      <a:moveTo>
                        <a:pt x="0" y="0"/>
                      </a:moveTo>
                      <a:lnTo>
                        <a:pt x="76" y="0"/>
                      </a:lnTo>
                    </a:path>
                  </a:pathLst>
                </a:custGeom>
                <a:noFill/>
                <a:ln w="6744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0" name="Group 53">
                <a:extLst>
                  <a:ext uri="{FF2B5EF4-FFF2-40B4-BE49-F238E27FC236}">
                    <a16:creationId xmlns:a16="http://schemas.microsoft.com/office/drawing/2014/main" id="{792CB89C-E3E6-17EE-F393-816C209044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06" y="240"/>
                <a:ext cx="88" cy="2"/>
                <a:chOff x="7306" y="240"/>
                <a:chExt cx="88" cy="2"/>
              </a:xfrm>
            </p:grpSpPr>
            <p:sp>
              <p:nvSpPr>
                <p:cNvPr id="94" name="Freeform 54">
                  <a:extLst>
                    <a:ext uri="{FF2B5EF4-FFF2-40B4-BE49-F238E27FC236}">
                      <a16:creationId xmlns:a16="http://schemas.microsoft.com/office/drawing/2014/main" id="{D15AE67D-3866-4915-16D6-8BDDEF9C3E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06" y="240"/>
                  <a:ext cx="88" cy="2"/>
                </a:xfrm>
                <a:custGeom>
                  <a:avLst/>
                  <a:gdLst>
                    <a:gd name="T0" fmla="+- 0 7306 7306"/>
                    <a:gd name="T1" fmla="*/ T0 w 88"/>
                    <a:gd name="T2" fmla="+- 0 7394 7306"/>
                    <a:gd name="T3" fmla="*/ T2 w 88"/>
                  </a:gdLst>
                  <a:ahLst/>
                  <a:cxnLst>
                    <a:cxn ang="0">
                      <a:pos x="T1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88">
                      <a:moveTo>
                        <a:pt x="0" y="0"/>
                      </a:moveTo>
                      <a:lnTo>
                        <a:pt x="88" y="0"/>
                      </a:lnTo>
                    </a:path>
                  </a:pathLst>
                </a:custGeom>
                <a:noFill/>
                <a:ln w="9512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1" name="Group 55">
                <a:extLst>
                  <a:ext uri="{FF2B5EF4-FFF2-40B4-BE49-F238E27FC236}">
                    <a16:creationId xmlns:a16="http://schemas.microsoft.com/office/drawing/2014/main" id="{56376B1E-3535-29E0-0A3D-F180AD5EBC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13" y="-415"/>
                <a:ext cx="1071" cy="1071"/>
                <a:chOff x="6713" y="-415"/>
                <a:chExt cx="1071" cy="1071"/>
              </a:xfrm>
            </p:grpSpPr>
            <p:sp>
              <p:nvSpPr>
                <p:cNvPr id="93" name="Freeform 56">
                  <a:extLst>
                    <a:ext uri="{FF2B5EF4-FFF2-40B4-BE49-F238E27FC236}">
                      <a16:creationId xmlns:a16="http://schemas.microsoft.com/office/drawing/2014/main" id="{330B0921-2640-1F23-A923-925B1FA3F0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13" y="-415"/>
                  <a:ext cx="1071" cy="1071"/>
                </a:xfrm>
                <a:custGeom>
                  <a:avLst/>
                  <a:gdLst>
                    <a:gd name="T0" fmla="+- 0 7248 6713"/>
                    <a:gd name="T1" fmla="*/ T0 w 1071"/>
                    <a:gd name="T2" fmla="+- 0 656 -415"/>
                    <a:gd name="T3" fmla="*/ 656 h 1071"/>
                    <a:gd name="T4" fmla="+- 0 7335 6713"/>
                    <a:gd name="T5" fmla="*/ T4 w 1071"/>
                    <a:gd name="T6" fmla="+- 0 649 -415"/>
                    <a:gd name="T7" fmla="*/ 649 h 1071"/>
                    <a:gd name="T8" fmla="+- 0 7418 6713"/>
                    <a:gd name="T9" fmla="*/ T8 w 1071"/>
                    <a:gd name="T10" fmla="+- 0 629 -415"/>
                    <a:gd name="T11" fmla="*/ 629 h 1071"/>
                    <a:gd name="T12" fmla="+- 0 7495 6713"/>
                    <a:gd name="T13" fmla="*/ T12 w 1071"/>
                    <a:gd name="T14" fmla="+- 0 596 -415"/>
                    <a:gd name="T15" fmla="*/ 596 h 1071"/>
                    <a:gd name="T16" fmla="+- 0 7565 6713"/>
                    <a:gd name="T17" fmla="*/ T16 w 1071"/>
                    <a:gd name="T18" fmla="+- 0 553 -415"/>
                    <a:gd name="T19" fmla="*/ 553 h 1071"/>
                    <a:gd name="T20" fmla="+- 0 7627 6713"/>
                    <a:gd name="T21" fmla="*/ T20 w 1071"/>
                    <a:gd name="T22" fmla="+- 0 499 -415"/>
                    <a:gd name="T23" fmla="*/ 499 h 1071"/>
                    <a:gd name="T24" fmla="+- 0 7681 6713"/>
                    <a:gd name="T25" fmla="*/ T24 w 1071"/>
                    <a:gd name="T26" fmla="+- 0 437 -415"/>
                    <a:gd name="T27" fmla="*/ 437 h 1071"/>
                    <a:gd name="T28" fmla="+- 0 7724 6713"/>
                    <a:gd name="T29" fmla="*/ T28 w 1071"/>
                    <a:gd name="T30" fmla="+- 0 367 -415"/>
                    <a:gd name="T31" fmla="*/ 367 h 1071"/>
                    <a:gd name="T32" fmla="+- 0 7757 6713"/>
                    <a:gd name="T33" fmla="*/ T32 w 1071"/>
                    <a:gd name="T34" fmla="+- 0 290 -415"/>
                    <a:gd name="T35" fmla="*/ 290 h 1071"/>
                    <a:gd name="T36" fmla="+- 0 7777 6713"/>
                    <a:gd name="T37" fmla="*/ T36 w 1071"/>
                    <a:gd name="T38" fmla="+- 0 207 -415"/>
                    <a:gd name="T39" fmla="*/ 207 h 1071"/>
                    <a:gd name="T40" fmla="+- 0 7784 6713"/>
                    <a:gd name="T41" fmla="*/ T40 w 1071"/>
                    <a:gd name="T42" fmla="+- 0 120 -415"/>
                    <a:gd name="T43" fmla="*/ 120 h 1071"/>
                    <a:gd name="T44" fmla="+- 0 7782 6713"/>
                    <a:gd name="T45" fmla="*/ T44 w 1071"/>
                    <a:gd name="T46" fmla="+- 0 77 -415"/>
                    <a:gd name="T47" fmla="*/ 77 h 1071"/>
                    <a:gd name="T48" fmla="+- 0 7768 6713"/>
                    <a:gd name="T49" fmla="*/ T48 w 1071"/>
                    <a:gd name="T50" fmla="+- 0 -8 -415"/>
                    <a:gd name="T51" fmla="*/ -8 h 1071"/>
                    <a:gd name="T52" fmla="+- 0 7742 6713"/>
                    <a:gd name="T53" fmla="*/ T52 w 1071"/>
                    <a:gd name="T54" fmla="+- 0 -88 -415"/>
                    <a:gd name="T55" fmla="*/ -88 h 1071"/>
                    <a:gd name="T56" fmla="+- 0 7704 6713"/>
                    <a:gd name="T57" fmla="*/ T56 w 1071"/>
                    <a:gd name="T58" fmla="+- 0 -162 -415"/>
                    <a:gd name="T59" fmla="*/ -162 h 1071"/>
                    <a:gd name="T60" fmla="+- 0 7655 6713"/>
                    <a:gd name="T61" fmla="*/ T60 w 1071"/>
                    <a:gd name="T62" fmla="+- 0 -228 -415"/>
                    <a:gd name="T63" fmla="*/ -228 h 1071"/>
                    <a:gd name="T64" fmla="+- 0 7597 6713"/>
                    <a:gd name="T65" fmla="*/ T64 w 1071"/>
                    <a:gd name="T66" fmla="+- 0 -286 -415"/>
                    <a:gd name="T67" fmla="*/ -286 h 1071"/>
                    <a:gd name="T68" fmla="+- 0 7531 6713"/>
                    <a:gd name="T69" fmla="*/ T68 w 1071"/>
                    <a:gd name="T70" fmla="+- 0 -335 -415"/>
                    <a:gd name="T71" fmla="*/ -335 h 1071"/>
                    <a:gd name="T72" fmla="+- 0 7457 6713"/>
                    <a:gd name="T73" fmla="*/ T72 w 1071"/>
                    <a:gd name="T74" fmla="+- 0 -373 -415"/>
                    <a:gd name="T75" fmla="*/ -373 h 1071"/>
                    <a:gd name="T76" fmla="+- 0 7377 6713"/>
                    <a:gd name="T77" fmla="*/ T76 w 1071"/>
                    <a:gd name="T78" fmla="+- 0 -400 -415"/>
                    <a:gd name="T79" fmla="*/ -400 h 1071"/>
                    <a:gd name="T80" fmla="+- 0 7292 6713"/>
                    <a:gd name="T81" fmla="*/ T80 w 1071"/>
                    <a:gd name="T82" fmla="+- 0 -413 -415"/>
                    <a:gd name="T83" fmla="*/ -413 h 1071"/>
                    <a:gd name="T84" fmla="+- 0 7248 6713"/>
                    <a:gd name="T85" fmla="*/ T84 w 1071"/>
                    <a:gd name="T86" fmla="+- 0 -415 -415"/>
                    <a:gd name="T87" fmla="*/ -415 h 1071"/>
                    <a:gd name="T88" fmla="+- 0 7204 6713"/>
                    <a:gd name="T89" fmla="*/ T88 w 1071"/>
                    <a:gd name="T90" fmla="+- 0 -413 -415"/>
                    <a:gd name="T91" fmla="*/ -413 h 1071"/>
                    <a:gd name="T92" fmla="+- 0 7120 6713"/>
                    <a:gd name="T93" fmla="*/ T92 w 1071"/>
                    <a:gd name="T94" fmla="+- 0 -400 -415"/>
                    <a:gd name="T95" fmla="*/ -400 h 1071"/>
                    <a:gd name="T96" fmla="+- 0 7040 6713"/>
                    <a:gd name="T97" fmla="*/ T96 w 1071"/>
                    <a:gd name="T98" fmla="+- 0 -373 -415"/>
                    <a:gd name="T99" fmla="*/ -373 h 1071"/>
                    <a:gd name="T100" fmla="+- 0 6966 6713"/>
                    <a:gd name="T101" fmla="*/ T100 w 1071"/>
                    <a:gd name="T102" fmla="+- 0 -335 -415"/>
                    <a:gd name="T103" fmla="*/ -335 h 1071"/>
                    <a:gd name="T104" fmla="+- 0 6900 6713"/>
                    <a:gd name="T105" fmla="*/ T104 w 1071"/>
                    <a:gd name="T106" fmla="+- 0 -286 -415"/>
                    <a:gd name="T107" fmla="*/ -286 h 1071"/>
                    <a:gd name="T108" fmla="+- 0 6842 6713"/>
                    <a:gd name="T109" fmla="*/ T108 w 1071"/>
                    <a:gd name="T110" fmla="+- 0 -228 -415"/>
                    <a:gd name="T111" fmla="*/ -228 h 1071"/>
                    <a:gd name="T112" fmla="+- 0 6793 6713"/>
                    <a:gd name="T113" fmla="*/ T112 w 1071"/>
                    <a:gd name="T114" fmla="+- 0 -162 -415"/>
                    <a:gd name="T115" fmla="*/ -162 h 1071"/>
                    <a:gd name="T116" fmla="+- 0 6755 6713"/>
                    <a:gd name="T117" fmla="*/ T116 w 1071"/>
                    <a:gd name="T118" fmla="+- 0 -88 -415"/>
                    <a:gd name="T119" fmla="*/ -88 h 1071"/>
                    <a:gd name="T120" fmla="+- 0 6728 6713"/>
                    <a:gd name="T121" fmla="*/ T120 w 1071"/>
                    <a:gd name="T122" fmla="+- 0 -8 -415"/>
                    <a:gd name="T123" fmla="*/ -8 h 1071"/>
                    <a:gd name="T124" fmla="+- 0 6715 6713"/>
                    <a:gd name="T125" fmla="*/ T124 w 1071"/>
                    <a:gd name="T126" fmla="+- 0 77 -415"/>
                    <a:gd name="T127" fmla="*/ 77 h 1071"/>
                    <a:gd name="T128" fmla="+- 0 6713 6713"/>
                    <a:gd name="T129" fmla="*/ T128 w 1071"/>
                    <a:gd name="T130" fmla="+- 0 120 -415"/>
                    <a:gd name="T131" fmla="*/ 120 h 1071"/>
                    <a:gd name="T132" fmla="+- 0 6715 6713"/>
                    <a:gd name="T133" fmla="*/ T132 w 1071"/>
                    <a:gd name="T134" fmla="+- 0 164 -415"/>
                    <a:gd name="T135" fmla="*/ 164 h 1071"/>
                    <a:gd name="T136" fmla="+- 0 6728 6713"/>
                    <a:gd name="T137" fmla="*/ T136 w 1071"/>
                    <a:gd name="T138" fmla="+- 0 249 -415"/>
                    <a:gd name="T139" fmla="*/ 249 h 1071"/>
                    <a:gd name="T140" fmla="+- 0 6755 6713"/>
                    <a:gd name="T141" fmla="*/ T140 w 1071"/>
                    <a:gd name="T142" fmla="+- 0 329 -415"/>
                    <a:gd name="T143" fmla="*/ 329 h 1071"/>
                    <a:gd name="T144" fmla="+- 0 6793 6713"/>
                    <a:gd name="T145" fmla="*/ T144 w 1071"/>
                    <a:gd name="T146" fmla="+- 0 403 -415"/>
                    <a:gd name="T147" fmla="*/ 403 h 1071"/>
                    <a:gd name="T148" fmla="+- 0 6842 6713"/>
                    <a:gd name="T149" fmla="*/ T148 w 1071"/>
                    <a:gd name="T150" fmla="+- 0 469 -415"/>
                    <a:gd name="T151" fmla="*/ 469 h 1071"/>
                    <a:gd name="T152" fmla="+- 0 6900 6713"/>
                    <a:gd name="T153" fmla="*/ T152 w 1071"/>
                    <a:gd name="T154" fmla="+- 0 527 -415"/>
                    <a:gd name="T155" fmla="*/ 527 h 1071"/>
                    <a:gd name="T156" fmla="+- 0 6966 6713"/>
                    <a:gd name="T157" fmla="*/ T156 w 1071"/>
                    <a:gd name="T158" fmla="+- 0 576 -415"/>
                    <a:gd name="T159" fmla="*/ 576 h 1071"/>
                    <a:gd name="T160" fmla="+- 0 7040 6713"/>
                    <a:gd name="T161" fmla="*/ T160 w 1071"/>
                    <a:gd name="T162" fmla="+- 0 614 -415"/>
                    <a:gd name="T163" fmla="*/ 614 h 1071"/>
                    <a:gd name="T164" fmla="+- 0 7120 6713"/>
                    <a:gd name="T165" fmla="*/ T164 w 1071"/>
                    <a:gd name="T166" fmla="+- 0 641 -415"/>
                    <a:gd name="T167" fmla="*/ 641 h 1071"/>
                    <a:gd name="T168" fmla="+- 0 7204 6713"/>
                    <a:gd name="T169" fmla="*/ T168 w 1071"/>
                    <a:gd name="T170" fmla="+- 0 654 -415"/>
                    <a:gd name="T171" fmla="*/ 654 h 1071"/>
                    <a:gd name="T172" fmla="+- 0 7248 6713"/>
                    <a:gd name="T173" fmla="*/ T172 w 1071"/>
                    <a:gd name="T174" fmla="+- 0 656 -415"/>
                    <a:gd name="T175" fmla="*/ 656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5" y="1071"/>
                      </a:moveTo>
                      <a:lnTo>
                        <a:pt x="622" y="1064"/>
                      </a:lnTo>
                      <a:lnTo>
                        <a:pt x="705" y="1044"/>
                      </a:lnTo>
                      <a:lnTo>
                        <a:pt x="782" y="1011"/>
                      </a:lnTo>
                      <a:lnTo>
                        <a:pt x="852" y="968"/>
                      </a:lnTo>
                      <a:lnTo>
                        <a:pt x="914" y="914"/>
                      </a:lnTo>
                      <a:lnTo>
                        <a:pt x="968" y="852"/>
                      </a:lnTo>
                      <a:lnTo>
                        <a:pt x="1011" y="782"/>
                      </a:lnTo>
                      <a:lnTo>
                        <a:pt x="1044" y="705"/>
                      </a:lnTo>
                      <a:lnTo>
                        <a:pt x="1064" y="622"/>
                      </a:lnTo>
                      <a:lnTo>
                        <a:pt x="1071" y="535"/>
                      </a:lnTo>
                      <a:lnTo>
                        <a:pt x="1069" y="492"/>
                      </a:lnTo>
                      <a:lnTo>
                        <a:pt x="1055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8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79" y="2"/>
                      </a:lnTo>
                      <a:lnTo>
                        <a:pt x="535" y="0"/>
                      </a:lnTo>
                      <a:lnTo>
                        <a:pt x="491" y="2"/>
                      </a:lnTo>
                      <a:lnTo>
                        <a:pt x="407" y="15"/>
                      </a:lnTo>
                      <a:lnTo>
                        <a:pt x="327" y="42"/>
                      </a:lnTo>
                      <a:lnTo>
                        <a:pt x="253" y="80"/>
                      </a:lnTo>
                      <a:lnTo>
                        <a:pt x="187" y="129"/>
                      </a:lnTo>
                      <a:lnTo>
                        <a:pt x="129" y="187"/>
                      </a:lnTo>
                      <a:lnTo>
                        <a:pt x="80" y="253"/>
                      </a:lnTo>
                      <a:lnTo>
                        <a:pt x="42" y="327"/>
                      </a:lnTo>
                      <a:lnTo>
                        <a:pt x="15" y="407"/>
                      </a:lnTo>
                      <a:lnTo>
                        <a:pt x="2" y="492"/>
                      </a:lnTo>
                      <a:lnTo>
                        <a:pt x="0" y="535"/>
                      </a:lnTo>
                      <a:lnTo>
                        <a:pt x="2" y="579"/>
                      </a:lnTo>
                      <a:lnTo>
                        <a:pt x="15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9" y="884"/>
                      </a:lnTo>
                      <a:lnTo>
                        <a:pt x="187" y="942"/>
                      </a:lnTo>
                      <a:lnTo>
                        <a:pt x="253" y="991"/>
                      </a:lnTo>
                      <a:lnTo>
                        <a:pt x="327" y="1029"/>
                      </a:lnTo>
                      <a:lnTo>
                        <a:pt x="407" y="1056"/>
                      </a:lnTo>
                      <a:lnTo>
                        <a:pt x="491" y="1069"/>
                      </a:lnTo>
                      <a:lnTo>
                        <a:pt x="535" y="1071"/>
                      </a:lnTo>
                      <a:close/>
                    </a:path>
                  </a:pathLst>
                </a:custGeom>
                <a:noFill/>
                <a:ln w="29210">
                  <a:solidFill>
                    <a:srgbClr val="6E308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2" name="Group 57">
                <a:extLst>
                  <a:ext uri="{FF2B5EF4-FFF2-40B4-BE49-F238E27FC236}">
                    <a16:creationId xmlns:a16="http://schemas.microsoft.com/office/drawing/2014/main" id="{E87DC2F8-A0A7-374C-052C-21ED909638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90" y="2363"/>
                <a:ext cx="1071" cy="1071"/>
                <a:chOff x="6890" y="2363"/>
                <a:chExt cx="1071" cy="1071"/>
              </a:xfrm>
            </p:grpSpPr>
            <p:sp>
              <p:nvSpPr>
                <p:cNvPr id="92" name="Freeform 58">
                  <a:extLst>
                    <a:ext uri="{FF2B5EF4-FFF2-40B4-BE49-F238E27FC236}">
                      <a16:creationId xmlns:a16="http://schemas.microsoft.com/office/drawing/2014/main" id="{9C1FECFE-2C38-991F-0231-99CB604C11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90" y="2363"/>
                  <a:ext cx="1071" cy="1071"/>
                </a:xfrm>
                <a:custGeom>
                  <a:avLst/>
                  <a:gdLst>
                    <a:gd name="T0" fmla="+- 0 7426 6890"/>
                    <a:gd name="T1" fmla="*/ T0 w 1071"/>
                    <a:gd name="T2" fmla="+- 0 2363 2363"/>
                    <a:gd name="T3" fmla="*/ 2363 h 1071"/>
                    <a:gd name="T4" fmla="+- 0 7339 6890"/>
                    <a:gd name="T5" fmla="*/ T4 w 1071"/>
                    <a:gd name="T6" fmla="+- 0 2370 2363"/>
                    <a:gd name="T7" fmla="*/ 2370 h 1071"/>
                    <a:gd name="T8" fmla="+- 0 7256 6890"/>
                    <a:gd name="T9" fmla="*/ T8 w 1071"/>
                    <a:gd name="T10" fmla="+- 0 2390 2363"/>
                    <a:gd name="T11" fmla="*/ 2390 h 1071"/>
                    <a:gd name="T12" fmla="+- 0 7180 6890"/>
                    <a:gd name="T13" fmla="*/ T12 w 1071"/>
                    <a:gd name="T14" fmla="+- 0 2423 2363"/>
                    <a:gd name="T15" fmla="*/ 2423 h 1071"/>
                    <a:gd name="T16" fmla="+- 0 7109 6890"/>
                    <a:gd name="T17" fmla="*/ T16 w 1071"/>
                    <a:gd name="T18" fmla="+- 0 2466 2363"/>
                    <a:gd name="T19" fmla="*/ 2466 h 1071"/>
                    <a:gd name="T20" fmla="+- 0 7047 6890"/>
                    <a:gd name="T21" fmla="*/ T20 w 1071"/>
                    <a:gd name="T22" fmla="+- 0 2520 2363"/>
                    <a:gd name="T23" fmla="*/ 2520 h 1071"/>
                    <a:gd name="T24" fmla="+- 0 6993 6890"/>
                    <a:gd name="T25" fmla="*/ T24 w 1071"/>
                    <a:gd name="T26" fmla="+- 0 2582 2363"/>
                    <a:gd name="T27" fmla="*/ 2582 h 1071"/>
                    <a:gd name="T28" fmla="+- 0 6950 6890"/>
                    <a:gd name="T29" fmla="*/ T28 w 1071"/>
                    <a:gd name="T30" fmla="+- 0 2652 2363"/>
                    <a:gd name="T31" fmla="*/ 2652 h 1071"/>
                    <a:gd name="T32" fmla="+- 0 6917 6890"/>
                    <a:gd name="T33" fmla="*/ T32 w 1071"/>
                    <a:gd name="T34" fmla="+- 0 2729 2363"/>
                    <a:gd name="T35" fmla="*/ 2729 h 1071"/>
                    <a:gd name="T36" fmla="+- 0 6897 6890"/>
                    <a:gd name="T37" fmla="*/ T36 w 1071"/>
                    <a:gd name="T38" fmla="+- 0 2812 2363"/>
                    <a:gd name="T39" fmla="*/ 2812 h 1071"/>
                    <a:gd name="T40" fmla="+- 0 6890 6890"/>
                    <a:gd name="T41" fmla="*/ T40 w 1071"/>
                    <a:gd name="T42" fmla="+- 0 2898 2363"/>
                    <a:gd name="T43" fmla="*/ 2898 h 1071"/>
                    <a:gd name="T44" fmla="+- 0 6892 6890"/>
                    <a:gd name="T45" fmla="*/ T44 w 1071"/>
                    <a:gd name="T46" fmla="+- 0 2942 2363"/>
                    <a:gd name="T47" fmla="*/ 2942 h 1071"/>
                    <a:gd name="T48" fmla="+- 0 6906 6890"/>
                    <a:gd name="T49" fmla="*/ T48 w 1071"/>
                    <a:gd name="T50" fmla="+- 0 3027 2363"/>
                    <a:gd name="T51" fmla="*/ 3027 h 1071"/>
                    <a:gd name="T52" fmla="+- 0 6932 6890"/>
                    <a:gd name="T53" fmla="*/ T52 w 1071"/>
                    <a:gd name="T54" fmla="+- 0 3107 2363"/>
                    <a:gd name="T55" fmla="*/ 3107 h 1071"/>
                    <a:gd name="T56" fmla="+- 0 6970 6890"/>
                    <a:gd name="T57" fmla="*/ T56 w 1071"/>
                    <a:gd name="T58" fmla="+- 0 3181 2363"/>
                    <a:gd name="T59" fmla="*/ 3181 h 1071"/>
                    <a:gd name="T60" fmla="+- 0 7019 6890"/>
                    <a:gd name="T61" fmla="*/ T60 w 1071"/>
                    <a:gd name="T62" fmla="+- 0 3247 2363"/>
                    <a:gd name="T63" fmla="*/ 3247 h 1071"/>
                    <a:gd name="T64" fmla="+- 0 7077 6890"/>
                    <a:gd name="T65" fmla="*/ T64 w 1071"/>
                    <a:gd name="T66" fmla="+- 0 3305 2363"/>
                    <a:gd name="T67" fmla="*/ 3305 h 1071"/>
                    <a:gd name="T68" fmla="+- 0 7144 6890"/>
                    <a:gd name="T69" fmla="*/ T68 w 1071"/>
                    <a:gd name="T70" fmla="+- 0 3354 2363"/>
                    <a:gd name="T71" fmla="*/ 3354 h 1071"/>
                    <a:gd name="T72" fmla="+- 0 7217 6890"/>
                    <a:gd name="T73" fmla="*/ T72 w 1071"/>
                    <a:gd name="T74" fmla="+- 0 3392 2363"/>
                    <a:gd name="T75" fmla="*/ 3392 h 1071"/>
                    <a:gd name="T76" fmla="+- 0 7297 6890"/>
                    <a:gd name="T77" fmla="*/ T76 w 1071"/>
                    <a:gd name="T78" fmla="+- 0 3418 2363"/>
                    <a:gd name="T79" fmla="*/ 3418 h 1071"/>
                    <a:gd name="T80" fmla="+- 0 7382 6890"/>
                    <a:gd name="T81" fmla="*/ T80 w 1071"/>
                    <a:gd name="T82" fmla="+- 0 3432 2363"/>
                    <a:gd name="T83" fmla="*/ 3432 h 1071"/>
                    <a:gd name="T84" fmla="+- 0 7426 6890"/>
                    <a:gd name="T85" fmla="*/ T84 w 1071"/>
                    <a:gd name="T86" fmla="+- 0 3434 2363"/>
                    <a:gd name="T87" fmla="*/ 3434 h 1071"/>
                    <a:gd name="T88" fmla="+- 0 7470 6890"/>
                    <a:gd name="T89" fmla="*/ T88 w 1071"/>
                    <a:gd name="T90" fmla="+- 0 3432 2363"/>
                    <a:gd name="T91" fmla="*/ 3432 h 1071"/>
                    <a:gd name="T92" fmla="+- 0 7554 6890"/>
                    <a:gd name="T93" fmla="*/ T92 w 1071"/>
                    <a:gd name="T94" fmla="+- 0 3418 2363"/>
                    <a:gd name="T95" fmla="*/ 3418 h 1071"/>
                    <a:gd name="T96" fmla="+- 0 7634 6890"/>
                    <a:gd name="T97" fmla="*/ T96 w 1071"/>
                    <a:gd name="T98" fmla="+- 0 3392 2363"/>
                    <a:gd name="T99" fmla="*/ 3392 h 1071"/>
                    <a:gd name="T100" fmla="+- 0 7708 6890"/>
                    <a:gd name="T101" fmla="*/ T100 w 1071"/>
                    <a:gd name="T102" fmla="+- 0 3354 2363"/>
                    <a:gd name="T103" fmla="*/ 3354 h 1071"/>
                    <a:gd name="T104" fmla="+- 0 7774 6890"/>
                    <a:gd name="T105" fmla="*/ T104 w 1071"/>
                    <a:gd name="T106" fmla="+- 0 3305 2363"/>
                    <a:gd name="T107" fmla="*/ 3305 h 1071"/>
                    <a:gd name="T108" fmla="+- 0 7832 6890"/>
                    <a:gd name="T109" fmla="*/ T108 w 1071"/>
                    <a:gd name="T110" fmla="+- 0 3247 2363"/>
                    <a:gd name="T111" fmla="*/ 3247 h 1071"/>
                    <a:gd name="T112" fmla="+- 0 7881 6890"/>
                    <a:gd name="T113" fmla="*/ T112 w 1071"/>
                    <a:gd name="T114" fmla="+- 0 3181 2363"/>
                    <a:gd name="T115" fmla="*/ 3181 h 1071"/>
                    <a:gd name="T116" fmla="+- 0 7919 6890"/>
                    <a:gd name="T117" fmla="*/ T116 w 1071"/>
                    <a:gd name="T118" fmla="+- 0 3107 2363"/>
                    <a:gd name="T119" fmla="*/ 3107 h 1071"/>
                    <a:gd name="T120" fmla="+- 0 7946 6890"/>
                    <a:gd name="T121" fmla="*/ T120 w 1071"/>
                    <a:gd name="T122" fmla="+- 0 3027 2363"/>
                    <a:gd name="T123" fmla="*/ 3027 h 1071"/>
                    <a:gd name="T124" fmla="+- 0 7960 6890"/>
                    <a:gd name="T125" fmla="*/ T124 w 1071"/>
                    <a:gd name="T126" fmla="+- 0 2942 2363"/>
                    <a:gd name="T127" fmla="*/ 2942 h 1071"/>
                    <a:gd name="T128" fmla="+- 0 7961 6890"/>
                    <a:gd name="T129" fmla="*/ T128 w 1071"/>
                    <a:gd name="T130" fmla="+- 0 2898 2363"/>
                    <a:gd name="T131" fmla="*/ 2898 h 1071"/>
                    <a:gd name="T132" fmla="+- 0 7960 6890"/>
                    <a:gd name="T133" fmla="*/ T132 w 1071"/>
                    <a:gd name="T134" fmla="+- 0 2854 2363"/>
                    <a:gd name="T135" fmla="*/ 2854 h 1071"/>
                    <a:gd name="T136" fmla="+- 0 7946 6890"/>
                    <a:gd name="T137" fmla="*/ T136 w 1071"/>
                    <a:gd name="T138" fmla="+- 0 2770 2363"/>
                    <a:gd name="T139" fmla="*/ 2770 h 1071"/>
                    <a:gd name="T140" fmla="+- 0 7919 6890"/>
                    <a:gd name="T141" fmla="*/ T140 w 1071"/>
                    <a:gd name="T142" fmla="+- 0 2690 2363"/>
                    <a:gd name="T143" fmla="*/ 2690 h 1071"/>
                    <a:gd name="T144" fmla="+- 0 7881 6890"/>
                    <a:gd name="T145" fmla="*/ T144 w 1071"/>
                    <a:gd name="T146" fmla="+- 0 2616 2363"/>
                    <a:gd name="T147" fmla="*/ 2616 h 1071"/>
                    <a:gd name="T148" fmla="+- 0 7832 6890"/>
                    <a:gd name="T149" fmla="*/ T148 w 1071"/>
                    <a:gd name="T150" fmla="+- 0 2550 2363"/>
                    <a:gd name="T151" fmla="*/ 2550 h 1071"/>
                    <a:gd name="T152" fmla="+- 0 7774 6890"/>
                    <a:gd name="T153" fmla="*/ T152 w 1071"/>
                    <a:gd name="T154" fmla="+- 0 2492 2363"/>
                    <a:gd name="T155" fmla="*/ 2492 h 1071"/>
                    <a:gd name="T156" fmla="+- 0 7708 6890"/>
                    <a:gd name="T157" fmla="*/ T156 w 1071"/>
                    <a:gd name="T158" fmla="+- 0 2443 2363"/>
                    <a:gd name="T159" fmla="*/ 2443 h 1071"/>
                    <a:gd name="T160" fmla="+- 0 7634 6890"/>
                    <a:gd name="T161" fmla="*/ T160 w 1071"/>
                    <a:gd name="T162" fmla="+- 0 2405 2363"/>
                    <a:gd name="T163" fmla="*/ 2405 h 1071"/>
                    <a:gd name="T164" fmla="+- 0 7554 6890"/>
                    <a:gd name="T165" fmla="*/ T164 w 1071"/>
                    <a:gd name="T166" fmla="+- 0 2378 2363"/>
                    <a:gd name="T167" fmla="*/ 2378 h 1071"/>
                    <a:gd name="T168" fmla="+- 0 7470 6890"/>
                    <a:gd name="T169" fmla="*/ T168 w 1071"/>
                    <a:gd name="T170" fmla="+- 0 2365 2363"/>
                    <a:gd name="T171" fmla="*/ 2365 h 1071"/>
                    <a:gd name="T172" fmla="+- 0 7426 6890"/>
                    <a:gd name="T173" fmla="*/ T172 w 1071"/>
                    <a:gd name="T174" fmla="+- 0 2363 2363"/>
                    <a:gd name="T175" fmla="*/ 2363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6" y="0"/>
                      </a:moveTo>
                      <a:lnTo>
                        <a:pt x="449" y="7"/>
                      </a:lnTo>
                      <a:lnTo>
                        <a:pt x="366" y="27"/>
                      </a:lnTo>
                      <a:lnTo>
                        <a:pt x="290" y="60"/>
                      </a:lnTo>
                      <a:lnTo>
                        <a:pt x="219" y="103"/>
                      </a:lnTo>
                      <a:lnTo>
                        <a:pt x="157" y="157"/>
                      </a:lnTo>
                      <a:lnTo>
                        <a:pt x="103" y="219"/>
                      </a:lnTo>
                      <a:lnTo>
                        <a:pt x="60" y="289"/>
                      </a:lnTo>
                      <a:lnTo>
                        <a:pt x="27" y="366"/>
                      </a:lnTo>
                      <a:lnTo>
                        <a:pt x="7" y="449"/>
                      </a:lnTo>
                      <a:lnTo>
                        <a:pt x="0" y="535"/>
                      </a:lnTo>
                      <a:lnTo>
                        <a:pt x="2" y="579"/>
                      </a:lnTo>
                      <a:lnTo>
                        <a:pt x="16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9" y="884"/>
                      </a:lnTo>
                      <a:lnTo>
                        <a:pt x="187" y="942"/>
                      </a:lnTo>
                      <a:lnTo>
                        <a:pt x="254" y="991"/>
                      </a:lnTo>
                      <a:lnTo>
                        <a:pt x="327" y="1029"/>
                      </a:lnTo>
                      <a:lnTo>
                        <a:pt x="407" y="1055"/>
                      </a:lnTo>
                      <a:lnTo>
                        <a:pt x="492" y="1069"/>
                      </a:lnTo>
                      <a:lnTo>
                        <a:pt x="536" y="1071"/>
                      </a:lnTo>
                      <a:lnTo>
                        <a:pt x="580" y="1069"/>
                      </a:lnTo>
                      <a:lnTo>
                        <a:pt x="664" y="1055"/>
                      </a:lnTo>
                      <a:lnTo>
                        <a:pt x="744" y="1029"/>
                      </a:lnTo>
                      <a:lnTo>
                        <a:pt x="818" y="991"/>
                      </a:lnTo>
                      <a:lnTo>
                        <a:pt x="884" y="942"/>
                      </a:lnTo>
                      <a:lnTo>
                        <a:pt x="942" y="884"/>
                      </a:lnTo>
                      <a:lnTo>
                        <a:pt x="991" y="818"/>
                      </a:lnTo>
                      <a:lnTo>
                        <a:pt x="1029" y="744"/>
                      </a:lnTo>
                      <a:lnTo>
                        <a:pt x="1056" y="664"/>
                      </a:lnTo>
                      <a:lnTo>
                        <a:pt x="1070" y="579"/>
                      </a:lnTo>
                      <a:lnTo>
                        <a:pt x="1071" y="535"/>
                      </a:lnTo>
                      <a:lnTo>
                        <a:pt x="1070" y="491"/>
                      </a:lnTo>
                      <a:lnTo>
                        <a:pt x="1056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8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80" y="2"/>
                      </a:lnTo>
                      <a:lnTo>
                        <a:pt x="536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3" name="Group 59">
                <a:extLst>
                  <a:ext uri="{FF2B5EF4-FFF2-40B4-BE49-F238E27FC236}">
                    <a16:creationId xmlns:a16="http://schemas.microsoft.com/office/drawing/2014/main" id="{58A309AD-5D27-EBEF-9093-3371BEE376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90" y="2363"/>
                <a:ext cx="1071" cy="1071"/>
                <a:chOff x="6890" y="2363"/>
                <a:chExt cx="1071" cy="1071"/>
              </a:xfrm>
            </p:grpSpPr>
            <p:sp>
              <p:nvSpPr>
                <p:cNvPr id="90" name="Freeform 60">
                  <a:extLst>
                    <a:ext uri="{FF2B5EF4-FFF2-40B4-BE49-F238E27FC236}">
                      <a16:creationId xmlns:a16="http://schemas.microsoft.com/office/drawing/2014/main" id="{D9988FAD-1A5D-465D-9C9C-E487624CF5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90" y="2363"/>
                  <a:ext cx="1071" cy="1071"/>
                </a:xfrm>
                <a:custGeom>
                  <a:avLst/>
                  <a:gdLst>
                    <a:gd name="T0" fmla="+- 0 7426 6890"/>
                    <a:gd name="T1" fmla="*/ T0 w 1071"/>
                    <a:gd name="T2" fmla="+- 0 2363 2363"/>
                    <a:gd name="T3" fmla="*/ 2363 h 1071"/>
                    <a:gd name="T4" fmla="+- 0 7339 6890"/>
                    <a:gd name="T5" fmla="*/ T4 w 1071"/>
                    <a:gd name="T6" fmla="+- 0 2370 2363"/>
                    <a:gd name="T7" fmla="*/ 2370 h 1071"/>
                    <a:gd name="T8" fmla="+- 0 7257 6890"/>
                    <a:gd name="T9" fmla="*/ T8 w 1071"/>
                    <a:gd name="T10" fmla="+- 0 2390 2363"/>
                    <a:gd name="T11" fmla="*/ 2390 h 1071"/>
                    <a:gd name="T12" fmla="+- 0 7180 6890"/>
                    <a:gd name="T13" fmla="*/ T12 w 1071"/>
                    <a:gd name="T14" fmla="+- 0 2423 2363"/>
                    <a:gd name="T15" fmla="*/ 2423 h 1071"/>
                    <a:gd name="T16" fmla="+- 0 7110 6890"/>
                    <a:gd name="T17" fmla="*/ T16 w 1071"/>
                    <a:gd name="T18" fmla="+- 0 2466 2363"/>
                    <a:gd name="T19" fmla="*/ 2466 h 1071"/>
                    <a:gd name="T20" fmla="+- 0 7047 6890"/>
                    <a:gd name="T21" fmla="*/ T20 w 1071"/>
                    <a:gd name="T22" fmla="+- 0 2520 2363"/>
                    <a:gd name="T23" fmla="*/ 2520 h 1071"/>
                    <a:gd name="T24" fmla="+- 0 6994 6890"/>
                    <a:gd name="T25" fmla="*/ T24 w 1071"/>
                    <a:gd name="T26" fmla="+- 0 2582 2363"/>
                    <a:gd name="T27" fmla="*/ 2582 h 1071"/>
                    <a:gd name="T28" fmla="+- 0 6950 6890"/>
                    <a:gd name="T29" fmla="*/ T28 w 1071"/>
                    <a:gd name="T30" fmla="+- 0 2652 2363"/>
                    <a:gd name="T31" fmla="*/ 2652 h 1071"/>
                    <a:gd name="T32" fmla="+- 0 6917 6890"/>
                    <a:gd name="T33" fmla="*/ T32 w 1071"/>
                    <a:gd name="T34" fmla="+- 0 2729 2363"/>
                    <a:gd name="T35" fmla="*/ 2729 h 1071"/>
                    <a:gd name="T36" fmla="+- 0 6897 6890"/>
                    <a:gd name="T37" fmla="*/ T36 w 1071"/>
                    <a:gd name="T38" fmla="+- 0 2812 2363"/>
                    <a:gd name="T39" fmla="*/ 2812 h 1071"/>
                    <a:gd name="T40" fmla="+- 0 6892 6890"/>
                    <a:gd name="T41" fmla="*/ T40 w 1071"/>
                    <a:gd name="T42" fmla="+- 0 2854 2363"/>
                    <a:gd name="T43" fmla="*/ 2854 h 1071"/>
                    <a:gd name="T44" fmla="+- 0 6890 6890"/>
                    <a:gd name="T45" fmla="*/ T44 w 1071"/>
                    <a:gd name="T46" fmla="+- 0 2898 2363"/>
                    <a:gd name="T47" fmla="*/ 2898 h 1071"/>
                    <a:gd name="T48" fmla="+- 0 6892 6890"/>
                    <a:gd name="T49" fmla="*/ T48 w 1071"/>
                    <a:gd name="T50" fmla="+- 0 2942 2363"/>
                    <a:gd name="T51" fmla="*/ 2942 h 1071"/>
                    <a:gd name="T52" fmla="+- 0 6906 6890"/>
                    <a:gd name="T53" fmla="*/ T52 w 1071"/>
                    <a:gd name="T54" fmla="+- 0 3027 2363"/>
                    <a:gd name="T55" fmla="*/ 3027 h 1071"/>
                    <a:gd name="T56" fmla="+- 0 6932 6890"/>
                    <a:gd name="T57" fmla="*/ T56 w 1071"/>
                    <a:gd name="T58" fmla="+- 0 3107 2363"/>
                    <a:gd name="T59" fmla="*/ 3107 h 1071"/>
                    <a:gd name="T60" fmla="+- 0 6971 6890"/>
                    <a:gd name="T61" fmla="*/ T60 w 1071"/>
                    <a:gd name="T62" fmla="+- 0 3180 2363"/>
                    <a:gd name="T63" fmla="*/ 3180 h 1071"/>
                    <a:gd name="T64" fmla="+- 0 7019 6890"/>
                    <a:gd name="T65" fmla="*/ T64 w 1071"/>
                    <a:gd name="T66" fmla="+- 0 3247 2363"/>
                    <a:gd name="T67" fmla="*/ 3247 h 1071"/>
                    <a:gd name="T68" fmla="+- 0 7077 6890"/>
                    <a:gd name="T69" fmla="*/ T68 w 1071"/>
                    <a:gd name="T70" fmla="+- 0 3305 2363"/>
                    <a:gd name="T71" fmla="*/ 3305 h 1071"/>
                    <a:gd name="T72" fmla="+- 0 7144 6890"/>
                    <a:gd name="T73" fmla="*/ T72 w 1071"/>
                    <a:gd name="T74" fmla="+- 0 3354 2363"/>
                    <a:gd name="T75" fmla="*/ 3354 h 1071"/>
                    <a:gd name="T76" fmla="+- 0 7217 6890"/>
                    <a:gd name="T77" fmla="*/ T76 w 1071"/>
                    <a:gd name="T78" fmla="+- 0 3392 2363"/>
                    <a:gd name="T79" fmla="*/ 3392 h 1071"/>
                    <a:gd name="T80" fmla="+- 0 7297 6890"/>
                    <a:gd name="T81" fmla="*/ T80 w 1071"/>
                    <a:gd name="T82" fmla="+- 0 3418 2363"/>
                    <a:gd name="T83" fmla="*/ 3418 h 1071"/>
                    <a:gd name="T84" fmla="+- 0 7382 6890"/>
                    <a:gd name="T85" fmla="*/ T84 w 1071"/>
                    <a:gd name="T86" fmla="+- 0 3432 2363"/>
                    <a:gd name="T87" fmla="*/ 3432 h 1071"/>
                    <a:gd name="T88" fmla="+- 0 7426 6890"/>
                    <a:gd name="T89" fmla="*/ T88 w 1071"/>
                    <a:gd name="T90" fmla="+- 0 3434 2363"/>
                    <a:gd name="T91" fmla="*/ 3434 h 1071"/>
                    <a:gd name="T92" fmla="+- 0 7470 6890"/>
                    <a:gd name="T93" fmla="*/ T92 w 1071"/>
                    <a:gd name="T94" fmla="+- 0 3432 2363"/>
                    <a:gd name="T95" fmla="*/ 3432 h 1071"/>
                    <a:gd name="T96" fmla="+- 0 7513 6890"/>
                    <a:gd name="T97" fmla="*/ T96 w 1071"/>
                    <a:gd name="T98" fmla="+- 0 3427 2363"/>
                    <a:gd name="T99" fmla="*/ 3427 h 1071"/>
                    <a:gd name="T100" fmla="+- 0 7554 6890"/>
                    <a:gd name="T101" fmla="*/ T100 w 1071"/>
                    <a:gd name="T102" fmla="+- 0 3418 2363"/>
                    <a:gd name="T103" fmla="*/ 3418 h 1071"/>
                    <a:gd name="T104" fmla="+- 0 7579 6890"/>
                    <a:gd name="T105" fmla="*/ T104 w 1071"/>
                    <a:gd name="T106" fmla="+- 0 3411 2363"/>
                    <a:gd name="T107" fmla="*/ 3411 h 1071"/>
                    <a:gd name="T108" fmla="+- 0 7426 6890"/>
                    <a:gd name="T109" fmla="*/ T108 w 1071"/>
                    <a:gd name="T110" fmla="+- 0 3411 2363"/>
                    <a:gd name="T111" fmla="*/ 3411 h 1071"/>
                    <a:gd name="T112" fmla="+- 0 7384 6890"/>
                    <a:gd name="T113" fmla="*/ T112 w 1071"/>
                    <a:gd name="T114" fmla="+- 0 3410 2363"/>
                    <a:gd name="T115" fmla="*/ 3410 h 1071"/>
                    <a:gd name="T116" fmla="+- 0 7302 6890"/>
                    <a:gd name="T117" fmla="*/ T116 w 1071"/>
                    <a:gd name="T118" fmla="+- 0 3396 2363"/>
                    <a:gd name="T119" fmla="*/ 3396 h 1071"/>
                    <a:gd name="T120" fmla="+- 0 7226 6890"/>
                    <a:gd name="T121" fmla="*/ T120 w 1071"/>
                    <a:gd name="T122" fmla="+- 0 3371 2363"/>
                    <a:gd name="T123" fmla="*/ 3371 h 1071"/>
                    <a:gd name="T124" fmla="+- 0 7156 6890"/>
                    <a:gd name="T125" fmla="*/ T124 w 1071"/>
                    <a:gd name="T126" fmla="+- 0 3335 2363"/>
                    <a:gd name="T127" fmla="*/ 3335 h 1071"/>
                    <a:gd name="T128" fmla="+- 0 7092 6890"/>
                    <a:gd name="T129" fmla="*/ T128 w 1071"/>
                    <a:gd name="T130" fmla="+- 0 3288 2363"/>
                    <a:gd name="T131" fmla="*/ 3288 h 1071"/>
                    <a:gd name="T132" fmla="+- 0 7036 6890"/>
                    <a:gd name="T133" fmla="*/ T132 w 1071"/>
                    <a:gd name="T134" fmla="+- 0 3232 2363"/>
                    <a:gd name="T135" fmla="*/ 3232 h 1071"/>
                    <a:gd name="T136" fmla="+- 0 6990 6890"/>
                    <a:gd name="T137" fmla="*/ T136 w 1071"/>
                    <a:gd name="T138" fmla="+- 0 3169 2363"/>
                    <a:gd name="T139" fmla="*/ 3169 h 1071"/>
                    <a:gd name="T140" fmla="+- 0 6953 6890"/>
                    <a:gd name="T141" fmla="*/ T140 w 1071"/>
                    <a:gd name="T142" fmla="+- 0 3098 2363"/>
                    <a:gd name="T143" fmla="*/ 3098 h 1071"/>
                    <a:gd name="T144" fmla="+- 0 6928 6890"/>
                    <a:gd name="T145" fmla="*/ T144 w 1071"/>
                    <a:gd name="T146" fmla="+- 0 3022 2363"/>
                    <a:gd name="T147" fmla="*/ 3022 h 1071"/>
                    <a:gd name="T148" fmla="+- 0 6915 6890"/>
                    <a:gd name="T149" fmla="*/ T148 w 1071"/>
                    <a:gd name="T150" fmla="+- 0 2940 2363"/>
                    <a:gd name="T151" fmla="*/ 2940 h 1071"/>
                    <a:gd name="T152" fmla="+- 0 6913 6890"/>
                    <a:gd name="T153" fmla="*/ T152 w 1071"/>
                    <a:gd name="T154" fmla="+- 0 2898 2363"/>
                    <a:gd name="T155" fmla="*/ 2898 h 1071"/>
                    <a:gd name="T156" fmla="+- 0 6915 6890"/>
                    <a:gd name="T157" fmla="*/ T156 w 1071"/>
                    <a:gd name="T158" fmla="+- 0 2856 2363"/>
                    <a:gd name="T159" fmla="*/ 2856 h 1071"/>
                    <a:gd name="T160" fmla="+- 0 6928 6890"/>
                    <a:gd name="T161" fmla="*/ T160 w 1071"/>
                    <a:gd name="T162" fmla="+- 0 2775 2363"/>
                    <a:gd name="T163" fmla="*/ 2775 h 1071"/>
                    <a:gd name="T164" fmla="+- 0 6953 6890"/>
                    <a:gd name="T165" fmla="*/ T164 w 1071"/>
                    <a:gd name="T166" fmla="+- 0 2699 2363"/>
                    <a:gd name="T167" fmla="*/ 2699 h 1071"/>
                    <a:gd name="T168" fmla="+- 0 6990 6890"/>
                    <a:gd name="T169" fmla="*/ T168 w 1071"/>
                    <a:gd name="T170" fmla="+- 0 2628 2363"/>
                    <a:gd name="T171" fmla="*/ 2628 h 1071"/>
                    <a:gd name="T172" fmla="+- 0 7036 6890"/>
                    <a:gd name="T173" fmla="*/ T172 w 1071"/>
                    <a:gd name="T174" fmla="+- 0 2565 2363"/>
                    <a:gd name="T175" fmla="*/ 2565 h 1071"/>
                    <a:gd name="T176" fmla="+- 0 7092 6890"/>
                    <a:gd name="T177" fmla="*/ T176 w 1071"/>
                    <a:gd name="T178" fmla="+- 0 2509 2363"/>
                    <a:gd name="T179" fmla="*/ 2509 h 1071"/>
                    <a:gd name="T180" fmla="+- 0 7156 6890"/>
                    <a:gd name="T181" fmla="*/ T180 w 1071"/>
                    <a:gd name="T182" fmla="+- 0 2462 2363"/>
                    <a:gd name="T183" fmla="*/ 2462 h 1071"/>
                    <a:gd name="T184" fmla="+- 0 7226 6890"/>
                    <a:gd name="T185" fmla="*/ T184 w 1071"/>
                    <a:gd name="T186" fmla="+- 0 2426 2363"/>
                    <a:gd name="T187" fmla="*/ 2426 h 1071"/>
                    <a:gd name="T188" fmla="+- 0 7302 6890"/>
                    <a:gd name="T189" fmla="*/ T188 w 1071"/>
                    <a:gd name="T190" fmla="+- 0 2400 2363"/>
                    <a:gd name="T191" fmla="*/ 2400 h 1071"/>
                    <a:gd name="T192" fmla="+- 0 7384 6890"/>
                    <a:gd name="T193" fmla="*/ T192 w 1071"/>
                    <a:gd name="T194" fmla="+- 0 2387 2363"/>
                    <a:gd name="T195" fmla="*/ 2387 h 1071"/>
                    <a:gd name="T196" fmla="+- 0 7426 6890"/>
                    <a:gd name="T197" fmla="*/ T196 w 1071"/>
                    <a:gd name="T198" fmla="+- 0 2385 2363"/>
                    <a:gd name="T199" fmla="*/ 2385 h 1071"/>
                    <a:gd name="T200" fmla="+- 0 7579 6890"/>
                    <a:gd name="T201" fmla="*/ T200 w 1071"/>
                    <a:gd name="T202" fmla="+- 0 2385 2363"/>
                    <a:gd name="T203" fmla="*/ 2385 h 1071"/>
                    <a:gd name="T204" fmla="+- 0 7554 6890"/>
                    <a:gd name="T205" fmla="*/ T204 w 1071"/>
                    <a:gd name="T206" fmla="+- 0 2378 2363"/>
                    <a:gd name="T207" fmla="*/ 2378 h 1071"/>
                    <a:gd name="T208" fmla="+- 0 7513 6890"/>
                    <a:gd name="T209" fmla="*/ T208 w 1071"/>
                    <a:gd name="T210" fmla="+- 0 2370 2363"/>
                    <a:gd name="T211" fmla="*/ 2370 h 1071"/>
                    <a:gd name="T212" fmla="+- 0 7470 6890"/>
                    <a:gd name="T213" fmla="*/ T212 w 1071"/>
                    <a:gd name="T214" fmla="+- 0 2365 2363"/>
                    <a:gd name="T215" fmla="*/ 2365 h 1071"/>
                    <a:gd name="T216" fmla="+- 0 7426 6890"/>
                    <a:gd name="T217" fmla="*/ T216 w 1071"/>
                    <a:gd name="T218" fmla="+- 0 2363 2363"/>
                    <a:gd name="T219" fmla="*/ 2363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  <a:cxn ang="0">
                      <a:pos x="T177" y="T179"/>
                    </a:cxn>
                    <a:cxn ang="0">
                      <a:pos x="T181" y="T183"/>
                    </a:cxn>
                    <a:cxn ang="0">
                      <a:pos x="T185" y="T187"/>
                    </a:cxn>
                    <a:cxn ang="0">
                      <a:pos x="T189" y="T191"/>
                    </a:cxn>
                    <a:cxn ang="0">
                      <a:pos x="T193" y="T195"/>
                    </a:cxn>
                    <a:cxn ang="0">
                      <a:pos x="T197" y="T199"/>
                    </a:cxn>
                    <a:cxn ang="0">
                      <a:pos x="T201" y="T203"/>
                    </a:cxn>
                    <a:cxn ang="0">
                      <a:pos x="T205" y="T207"/>
                    </a:cxn>
                    <a:cxn ang="0">
                      <a:pos x="T209" y="T211"/>
                    </a:cxn>
                    <a:cxn ang="0">
                      <a:pos x="T213" y="T215"/>
                    </a:cxn>
                    <a:cxn ang="0">
                      <a:pos x="T217" y="T219"/>
                    </a:cxn>
                  </a:cxnLst>
                  <a:rect l="0" t="0" r="r" b="b"/>
                  <a:pathLst>
                    <a:path w="1071" h="1071">
                      <a:moveTo>
                        <a:pt x="536" y="0"/>
                      </a:moveTo>
                      <a:lnTo>
                        <a:pt x="449" y="7"/>
                      </a:lnTo>
                      <a:lnTo>
                        <a:pt x="367" y="27"/>
                      </a:lnTo>
                      <a:lnTo>
                        <a:pt x="290" y="60"/>
                      </a:lnTo>
                      <a:lnTo>
                        <a:pt x="220" y="103"/>
                      </a:lnTo>
                      <a:lnTo>
                        <a:pt x="157" y="157"/>
                      </a:lnTo>
                      <a:lnTo>
                        <a:pt x="104" y="219"/>
                      </a:lnTo>
                      <a:lnTo>
                        <a:pt x="60" y="289"/>
                      </a:lnTo>
                      <a:lnTo>
                        <a:pt x="27" y="366"/>
                      </a:lnTo>
                      <a:lnTo>
                        <a:pt x="7" y="449"/>
                      </a:lnTo>
                      <a:lnTo>
                        <a:pt x="2" y="491"/>
                      </a:lnTo>
                      <a:lnTo>
                        <a:pt x="0" y="535"/>
                      </a:lnTo>
                      <a:lnTo>
                        <a:pt x="2" y="579"/>
                      </a:lnTo>
                      <a:lnTo>
                        <a:pt x="16" y="664"/>
                      </a:lnTo>
                      <a:lnTo>
                        <a:pt x="42" y="744"/>
                      </a:lnTo>
                      <a:lnTo>
                        <a:pt x="81" y="817"/>
                      </a:lnTo>
                      <a:lnTo>
                        <a:pt x="129" y="884"/>
                      </a:lnTo>
                      <a:lnTo>
                        <a:pt x="187" y="942"/>
                      </a:lnTo>
                      <a:lnTo>
                        <a:pt x="254" y="991"/>
                      </a:lnTo>
                      <a:lnTo>
                        <a:pt x="327" y="1029"/>
                      </a:lnTo>
                      <a:lnTo>
                        <a:pt x="407" y="1055"/>
                      </a:lnTo>
                      <a:lnTo>
                        <a:pt x="492" y="1069"/>
                      </a:lnTo>
                      <a:lnTo>
                        <a:pt x="536" y="1071"/>
                      </a:lnTo>
                      <a:lnTo>
                        <a:pt x="580" y="1069"/>
                      </a:lnTo>
                      <a:lnTo>
                        <a:pt x="623" y="1064"/>
                      </a:lnTo>
                      <a:lnTo>
                        <a:pt x="664" y="1055"/>
                      </a:lnTo>
                      <a:lnTo>
                        <a:pt x="689" y="1048"/>
                      </a:lnTo>
                      <a:lnTo>
                        <a:pt x="536" y="1048"/>
                      </a:lnTo>
                      <a:lnTo>
                        <a:pt x="494" y="1047"/>
                      </a:lnTo>
                      <a:lnTo>
                        <a:pt x="412" y="1033"/>
                      </a:lnTo>
                      <a:lnTo>
                        <a:pt x="336" y="1008"/>
                      </a:lnTo>
                      <a:lnTo>
                        <a:pt x="266" y="972"/>
                      </a:lnTo>
                      <a:lnTo>
                        <a:pt x="202" y="925"/>
                      </a:lnTo>
                      <a:lnTo>
                        <a:pt x="146" y="869"/>
                      </a:lnTo>
                      <a:lnTo>
                        <a:pt x="100" y="806"/>
                      </a:lnTo>
                      <a:lnTo>
                        <a:pt x="63" y="735"/>
                      </a:lnTo>
                      <a:lnTo>
                        <a:pt x="38" y="659"/>
                      </a:lnTo>
                      <a:lnTo>
                        <a:pt x="25" y="577"/>
                      </a:lnTo>
                      <a:lnTo>
                        <a:pt x="23" y="535"/>
                      </a:lnTo>
                      <a:lnTo>
                        <a:pt x="25" y="493"/>
                      </a:lnTo>
                      <a:lnTo>
                        <a:pt x="38" y="412"/>
                      </a:lnTo>
                      <a:lnTo>
                        <a:pt x="63" y="336"/>
                      </a:lnTo>
                      <a:lnTo>
                        <a:pt x="100" y="265"/>
                      </a:lnTo>
                      <a:lnTo>
                        <a:pt x="146" y="202"/>
                      </a:lnTo>
                      <a:lnTo>
                        <a:pt x="202" y="146"/>
                      </a:lnTo>
                      <a:lnTo>
                        <a:pt x="266" y="99"/>
                      </a:lnTo>
                      <a:lnTo>
                        <a:pt x="336" y="63"/>
                      </a:lnTo>
                      <a:lnTo>
                        <a:pt x="412" y="37"/>
                      </a:lnTo>
                      <a:lnTo>
                        <a:pt x="494" y="24"/>
                      </a:lnTo>
                      <a:lnTo>
                        <a:pt x="536" y="22"/>
                      </a:lnTo>
                      <a:lnTo>
                        <a:pt x="689" y="22"/>
                      </a:lnTo>
                      <a:lnTo>
                        <a:pt x="664" y="15"/>
                      </a:lnTo>
                      <a:lnTo>
                        <a:pt x="623" y="7"/>
                      </a:lnTo>
                      <a:lnTo>
                        <a:pt x="580" y="2"/>
                      </a:lnTo>
                      <a:lnTo>
                        <a:pt x="536" y="0"/>
                      </a:lnTo>
                    </a:path>
                  </a:pathLst>
                </a:custGeom>
                <a:solidFill>
                  <a:srgbClr val="DD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91" name="Freeform 61">
                  <a:extLst>
                    <a:ext uri="{FF2B5EF4-FFF2-40B4-BE49-F238E27FC236}">
                      <a16:creationId xmlns:a16="http://schemas.microsoft.com/office/drawing/2014/main" id="{5956DF64-E362-DC58-19C1-12CC29078A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90" y="2363"/>
                  <a:ext cx="1071" cy="1071"/>
                </a:xfrm>
                <a:custGeom>
                  <a:avLst/>
                  <a:gdLst>
                    <a:gd name="T0" fmla="+- 0 7579 6890"/>
                    <a:gd name="T1" fmla="*/ T0 w 1071"/>
                    <a:gd name="T2" fmla="+- 0 2385 2363"/>
                    <a:gd name="T3" fmla="*/ 2385 h 1071"/>
                    <a:gd name="T4" fmla="+- 0 7426 6890"/>
                    <a:gd name="T5" fmla="*/ T4 w 1071"/>
                    <a:gd name="T6" fmla="+- 0 2385 2363"/>
                    <a:gd name="T7" fmla="*/ 2385 h 1071"/>
                    <a:gd name="T8" fmla="+- 0 7468 6890"/>
                    <a:gd name="T9" fmla="*/ T8 w 1071"/>
                    <a:gd name="T10" fmla="+- 0 2387 2363"/>
                    <a:gd name="T11" fmla="*/ 2387 h 1071"/>
                    <a:gd name="T12" fmla="+- 0 7509 6890"/>
                    <a:gd name="T13" fmla="*/ T12 w 1071"/>
                    <a:gd name="T14" fmla="+- 0 2392 2363"/>
                    <a:gd name="T15" fmla="*/ 2392 h 1071"/>
                    <a:gd name="T16" fmla="+- 0 7588 6890"/>
                    <a:gd name="T17" fmla="*/ T16 w 1071"/>
                    <a:gd name="T18" fmla="+- 0 2412 2363"/>
                    <a:gd name="T19" fmla="*/ 2412 h 1071"/>
                    <a:gd name="T20" fmla="+- 0 7661 6890"/>
                    <a:gd name="T21" fmla="*/ T20 w 1071"/>
                    <a:gd name="T22" fmla="+- 0 2443 2363"/>
                    <a:gd name="T23" fmla="*/ 2443 h 1071"/>
                    <a:gd name="T24" fmla="+- 0 7729 6890"/>
                    <a:gd name="T25" fmla="*/ T24 w 1071"/>
                    <a:gd name="T26" fmla="+- 0 2484 2363"/>
                    <a:gd name="T27" fmla="*/ 2484 h 1071"/>
                    <a:gd name="T28" fmla="+- 0 7788 6890"/>
                    <a:gd name="T29" fmla="*/ T28 w 1071"/>
                    <a:gd name="T30" fmla="+- 0 2536 2363"/>
                    <a:gd name="T31" fmla="*/ 2536 h 1071"/>
                    <a:gd name="T32" fmla="+- 0 7840 6890"/>
                    <a:gd name="T33" fmla="*/ T32 w 1071"/>
                    <a:gd name="T34" fmla="+- 0 2595 2363"/>
                    <a:gd name="T35" fmla="*/ 2595 h 1071"/>
                    <a:gd name="T36" fmla="+- 0 7881 6890"/>
                    <a:gd name="T37" fmla="*/ T36 w 1071"/>
                    <a:gd name="T38" fmla="+- 0 2663 2363"/>
                    <a:gd name="T39" fmla="*/ 2663 h 1071"/>
                    <a:gd name="T40" fmla="+- 0 7913 6890"/>
                    <a:gd name="T41" fmla="*/ T40 w 1071"/>
                    <a:gd name="T42" fmla="+- 0 2736 2363"/>
                    <a:gd name="T43" fmla="*/ 2736 h 1071"/>
                    <a:gd name="T44" fmla="+- 0 7932 6890"/>
                    <a:gd name="T45" fmla="*/ T44 w 1071"/>
                    <a:gd name="T46" fmla="+- 0 2815 2363"/>
                    <a:gd name="T47" fmla="*/ 2815 h 1071"/>
                    <a:gd name="T48" fmla="+- 0 7939 6890"/>
                    <a:gd name="T49" fmla="*/ T48 w 1071"/>
                    <a:gd name="T50" fmla="+- 0 2898 2363"/>
                    <a:gd name="T51" fmla="*/ 2898 h 1071"/>
                    <a:gd name="T52" fmla="+- 0 7937 6890"/>
                    <a:gd name="T53" fmla="*/ T52 w 1071"/>
                    <a:gd name="T54" fmla="+- 0 2940 2363"/>
                    <a:gd name="T55" fmla="*/ 2940 h 1071"/>
                    <a:gd name="T56" fmla="+- 0 7924 6890"/>
                    <a:gd name="T57" fmla="*/ T56 w 1071"/>
                    <a:gd name="T58" fmla="+- 0 3022 2363"/>
                    <a:gd name="T59" fmla="*/ 3022 h 1071"/>
                    <a:gd name="T60" fmla="+- 0 7898 6890"/>
                    <a:gd name="T61" fmla="*/ T60 w 1071"/>
                    <a:gd name="T62" fmla="+- 0 3098 2363"/>
                    <a:gd name="T63" fmla="*/ 3098 h 1071"/>
                    <a:gd name="T64" fmla="+- 0 7862 6890"/>
                    <a:gd name="T65" fmla="*/ T64 w 1071"/>
                    <a:gd name="T66" fmla="+- 0 3169 2363"/>
                    <a:gd name="T67" fmla="*/ 3169 h 1071"/>
                    <a:gd name="T68" fmla="+- 0 7815 6890"/>
                    <a:gd name="T69" fmla="*/ T68 w 1071"/>
                    <a:gd name="T70" fmla="+- 0 3232 2363"/>
                    <a:gd name="T71" fmla="*/ 3232 h 1071"/>
                    <a:gd name="T72" fmla="+- 0 7760 6890"/>
                    <a:gd name="T73" fmla="*/ T72 w 1071"/>
                    <a:gd name="T74" fmla="+- 0 3288 2363"/>
                    <a:gd name="T75" fmla="*/ 3288 h 1071"/>
                    <a:gd name="T76" fmla="+- 0 7696 6890"/>
                    <a:gd name="T77" fmla="*/ T76 w 1071"/>
                    <a:gd name="T78" fmla="+- 0 3335 2363"/>
                    <a:gd name="T79" fmla="*/ 3335 h 1071"/>
                    <a:gd name="T80" fmla="+- 0 7625 6890"/>
                    <a:gd name="T81" fmla="*/ T80 w 1071"/>
                    <a:gd name="T82" fmla="+- 0 3371 2363"/>
                    <a:gd name="T83" fmla="*/ 3371 h 1071"/>
                    <a:gd name="T84" fmla="+- 0 7549 6890"/>
                    <a:gd name="T85" fmla="*/ T84 w 1071"/>
                    <a:gd name="T86" fmla="+- 0 3396 2363"/>
                    <a:gd name="T87" fmla="*/ 3396 h 1071"/>
                    <a:gd name="T88" fmla="+- 0 7468 6890"/>
                    <a:gd name="T89" fmla="*/ T88 w 1071"/>
                    <a:gd name="T90" fmla="+- 0 3410 2363"/>
                    <a:gd name="T91" fmla="*/ 3410 h 1071"/>
                    <a:gd name="T92" fmla="+- 0 7426 6890"/>
                    <a:gd name="T93" fmla="*/ T92 w 1071"/>
                    <a:gd name="T94" fmla="+- 0 3411 2363"/>
                    <a:gd name="T95" fmla="*/ 3411 h 1071"/>
                    <a:gd name="T96" fmla="+- 0 7579 6890"/>
                    <a:gd name="T97" fmla="*/ T96 w 1071"/>
                    <a:gd name="T98" fmla="+- 0 3411 2363"/>
                    <a:gd name="T99" fmla="*/ 3411 h 1071"/>
                    <a:gd name="T100" fmla="+- 0 7672 6890"/>
                    <a:gd name="T101" fmla="*/ T100 w 1071"/>
                    <a:gd name="T102" fmla="+- 0 3374 2363"/>
                    <a:gd name="T103" fmla="*/ 3374 h 1071"/>
                    <a:gd name="T104" fmla="+- 0 7742 6890"/>
                    <a:gd name="T105" fmla="*/ T104 w 1071"/>
                    <a:gd name="T106" fmla="+- 0 3331 2363"/>
                    <a:gd name="T107" fmla="*/ 3331 h 1071"/>
                    <a:gd name="T108" fmla="+- 0 7804 6890"/>
                    <a:gd name="T109" fmla="*/ T108 w 1071"/>
                    <a:gd name="T110" fmla="+- 0 3277 2363"/>
                    <a:gd name="T111" fmla="*/ 3277 h 1071"/>
                    <a:gd name="T112" fmla="+- 0 7858 6890"/>
                    <a:gd name="T113" fmla="*/ T112 w 1071"/>
                    <a:gd name="T114" fmla="+- 0 3215 2363"/>
                    <a:gd name="T115" fmla="*/ 3215 h 1071"/>
                    <a:gd name="T116" fmla="+- 0 7902 6890"/>
                    <a:gd name="T117" fmla="*/ T116 w 1071"/>
                    <a:gd name="T118" fmla="+- 0 3144 2363"/>
                    <a:gd name="T119" fmla="*/ 3144 h 1071"/>
                    <a:gd name="T120" fmla="+- 0 7934 6890"/>
                    <a:gd name="T121" fmla="*/ T120 w 1071"/>
                    <a:gd name="T122" fmla="+- 0 3068 2363"/>
                    <a:gd name="T123" fmla="*/ 3068 h 1071"/>
                    <a:gd name="T124" fmla="+- 0 7954 6890"/>
                    <a:gd name="T125" fmla="*/ T124 w 1071"/>
                    <a:gd name="T126" fmla="+- 0 2985 2363"/>
                    <a:gd name="T127" fmla="*/ 2985 h 1071"/>
                    <a:gd name="T128" fmla="+- 0 7960 6890"/>
                    <a:gd name="T129" fmla="*/ T128 w 1071"/>
                    <a:gd name="T130" fmla="+- 0 2942 2363"/>
                    <a:gd name="T131" fmla="*/ 2942 h 1071"/>
                    <a:gd name="T132" fmla="+- 0 7961 6890"/>
                    <a:gd name="T133" fmla="*/ T132 w 1071"/>
                    <a:gd name="T134" fmla="+- 0 2898 2363"/>
                    <a:gd name="T135" fmla="*/ 2898 h 1071"/>
                    <a:gd name="T136" fmla="+- 0 7960 6890"/>
                    <a:gd name="T137" fmla="*/ T136 w 1071"/>
                    <a:gd name="T138" fmla="+- 0 2854 2363"/>
                    <a:gd name="T139" fmla="*/ 2854 h 1071"/>
                    <a:gd name="T140" fmla="+- 0 7960 6890"/>
                    <a:gd name="T141" fmla="*/ T140 w 1071"/>
                    <a:gd name="T142" fmla="+- 0 2854 2363"/>
                    <a:gd name="T143" fmla="*/ 2854 h 1071"/>
                    <a:gd name="T144" fmla="+- 0 7946 6890"/>
                    <a:gd name="T145" fmla="*/ T144 w 1071"/>
                    <a:gd name="T146" fmla="+- 0 2770 2363"/>
                    <a:gd name="T147" fmla="*/ 2770 h 1071"/>
                    <a:gd name="T148" fmla="+- 0 7919 6890"/>
                    <a:gd name="T149" fmla="*/ T148 w 1071"/>
                    <a:gd name="T150" fmla="+- 0 2690 2363"/>
                    <a:gd name="T151" fmla="*/ 2690 h 1071"/>
                    <a:gd name="T152" fmla="+- 0 7881 6890"/>
                    <a:gd name="T153" fmla="*/ T152 w 1071"/>
                    <a:gd name="T154" fmla="+- 0 2616 2363"/>
                    <a:gd name="T155" fmla="*/ 2616 h 1071"/>
                    <a:gd name="T156" fmla="+- 0 7832 6890"/>
                    <a:gd name="T157" fmla="*/ T156 w 1071"/>
                    <a:gd name="T158" fmla="+- 0 2550 2363"/>
                    <a:gd name="T159" fmla="*/ 2550 h 1071"/>
                    <a:gd name="T160" fmla="+- 0 7774 6890"/>
                    <a:gd name="T161" fmla="*/ T160 w 1071"/>
                    <a:gd name="T162" fmla="+- 0 2492 2363"/>
                    <a:gd name="T163" fmla="*/ 2492 h 1071"/>
                    <a:gd name="T164" fmla="+- 0 7708 6890"/>
                    <a:gd name="T165" fmla="*/ T164 w 1071"/>
                    <a:gd name="T166" fmla="+- 0 2443 2363"/>
                    <a:gd name="T167" fmla="*/ 2443 h 1071"/>
                    <a:gd name="T168" fmla="+- 0 7634 6890"/>
                    <a:gd name="T169" fmla="*/ T168 w 1071"/>
                    <a:gd name="T170" fmla="+- 0 2405 2363"/>
                    <a:gd name="T171" fmla="*/ 2405 h 1071"/>
                    <a:gd name="T172" fmla="+- 0 7595 6890"/>
                    <a:gd name="T173" fmla="*/ T172 w 1071"/>
                    <a:gd name="T174" fmla="+- 0 2390 2363"/>
                    <a:gd name="T175" fmla="*/ 2390 h 1071"/>
                    <a:gd name="T176" fmla="+- 0 7579 6890"/>
                    <a:gd name="T177" fmla="*/ T176 w 1071"/>
                    <a:gd name="T178" fmla="+- 0 2385 2363"/>
                    <a:gd name="T179" fmla="*/ 2385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  <a:cxn ang="0">
                      <a:pos x="T177" y="T179"/>
                    </a:cxn>
                  </a:cxnLst>
                  <a:rect l="0" t="0" r="r" b="b"/>
                  <a:pathLst>
                    <a:path w="1071" h="1071">
                      <a:moveTo>
                        <a:pt x="689" y="22"/>
                      </a:moveTo>
                      <a:lnTo>
                        <a:pt x="536" y="22"/>
                      </a:lnTo>
                      <a:lnTo>
                        <a:pt x="578" y="24"/>
                      </a:lnTo>
                      <a:lnTo>
                        <a:pt x="619" y="29"/>
                      </a:lnTo>
                      <a:lnTo>
                        <a:pt x="698" y="49"/>
                      </a:lnTo>
                      <a:lnTo>
                        <a:pt x="771" y="80"/>
                      </a:lnTo>
                      <a:lnTo>
                        <a:pt x="839" y="121"/>
                      </a:lnTo>
                      <a:lnTo>
                        <a:pt x="898" y="173"/>
                      </a:lnTo>
                      <a:lnTo>
                        <a:pt x="950" y="232"/>
                      </a:lnTo>
                      <a:lnTo>
                        <a:pt x="991" y="300"/>
                      </a:lnTo>
                      <a:lnTo>
                        <a:pt x="1023" y="373"/>
                      </a:lnTo>
                      <a:lnTo>
                        <a:pt x="1042" y="452"/>
                      </a:lnTo>
                      <a:lnTo>
                        <a:pt x="1049" y="535"/>
                      </a:lnTo>
                      <a:lnTo>
                        <a:pt x="1047" y="577"/>
                      </a:lnTo>
                      <a:lnTo>
                        <a:pt x="1034" y="659"/>
                      </a:lnTo>
                      <a:lnTo>
                        <a:pt x="1008" y="735"/>
                      </a:lnTo>
                      <a:lnTo>
                        <a:pt x="972" y="806"/>
                      </a:lnTo>
                      <a:lnTo>
                        <a:pt x="925" y="869"/>
                      </a:lnTo>
                      <a:lnTo>
                        <a:pt x="870" y="925"/>
                      </a:lnTo>
                      <a:lnTo>
                        <a:pt x="806" y="972"/>
                      </a:lnTo>
                      <a:lnTo>
                        <a:pt x="735" y="1008"/>
                      </a:lnTo>
                      <a:lnTo>
                        <a:pt x="659" y="1033"/>
                      </a:lnTo>
                      <a:lnTo>
                        <a:pt x="578" y="1047"/>
                      </a:lnTo>
                      <a:lnTo>
                        <a:pt x="536" y="1048"/>
                      </a:lnTo>
                      <a:lnTo>
                        <a:pt x="689" y="1048"/>
                      </a:lnTo>
                      <a:lnTo>
                        <a:pt x="782" y="1011"/>
                      </a:lnTo>
                      <a:lnTo>
                        <a:pt x="852" y="968"/>
                      </a:lnTo>
                      <a:lnTo>
                        <a:pt x="914" y="914"/>
                      </a:lnTo>
                      <a:lnTo>
                        <a:pt x="968" y="852"/>
                      </a:lnTo>
                      <a:lnTo>
                        <a:pt x="1012" y="781"/>
                      </a:lnTo>
                      <a:lnTo>
                        <a:pt x="1044" y="705"/>
                      </a:lnTo>
                      <a:lnTo>
                        <a:pt x="1064" y="622"/>
                      </a:lnTo>
                      <a:lnTo>
                        <a:pt x="1070" y="579"/>
                      </a:lnTo>
                      <a:lnTo>
                        <a:pt x="1071" y="535"/>
                      </a:lnTo>
                      <a:lnTo>
                        <a:pt x="1070" y="491"/>
                      </a:lnTo>
                      <a:lnTo>
                        <a:pt x="1056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8" y="80"/>
                      </a:lnTo>
                      <a:lnTo>
                        <a:pt x="744" y="42"/>
                      </a:lnTo>
                      <a:lnTo>
                        <a:pt x="705" y="27"/>
                      </a:lnTo>
                      <a:lnTo>
                        <a:pt x="689" y="22"/>
                      </a:lnTo>
                    </a:path>
                  </a:pathLst>
                </a:custGeom>
                <a:solidFill>
                  <a:srgbClr val="DD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4" name="Group 62">
                <a:extLst>
                  <a:ext uri="{FF2B5EF4-FFF2-40B4-BE49-F238E27FC236}">
                    <a16:creationId xmlns:a16="http://schemas.microsoft.com/office/drawing/2014/main" id="{34BDCC17-96A4-9423-991E-1DD13B8608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53" y="2534"/>
                <a:ext cx="57" cy="38"/>
                <a:chOff x="7453" y="2534"/>
                <a:chExt cx="57" cy="38"/>
              </a:xfrm>
            </p:grpSpPr>
            <p:sp>
              <p:nvSpPr>
                <p:cNvPr id="89" name="Freeform 63">
                  <a:extLst>
                    <a:ext uri="{FF2B5EF4-FFF2-40B4-BE49-F238E27FC236}">
                      <a16:creationId xmlns:a16="http://schemas.microsoft.com/office/drawing/2014/main" id="{2324394D-5C2B-EAE4-4CF9-F15366D509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53" y="2534"/>
                  <a:ext cx="57" cy="38"/>
                </a:xfrm>
                <a:custGeom>
                  <a:avLst/>
                  <a:gdLst>
                    <a:gd name="T0" fmla="+- 0 7453 7453"/>
                    <a:gd name="T1" fmla="*/ T0 w 57"/>
                    <a:gd name="T2" fmla="+- 0 2553 2534"/>
                    <a:gd name="T3" fmla="*/ 2553 h 38"/>
                    <a:gd name="T4" fmla="+- 0 7510 7453"/>
                    <a:gd name="T5" fmla="*/ T4 w 57"/>
                    <a:gd name="T6" fmla="+- 0 2553 2534"/>
                    <a:gd name="T7" fmla="*/ 2553 h 38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</a:cxnLst>
                  <a:rect l="0" t="0" r="r" b="b"/>
                  <a:pathLst>
                    <a:path w="57" h="38">
                      <a:moveTo>
                        <a:pt x="0" y="19"/>
                      </a:moveTo>
                      <a:lnTo>
                        <a:pt x="57" y="19"/>
                      </a:lnTo>
                    </a:path>
                  </a:pathLst>
                </a:custGeom>
                <a:noFill/>
                <a:ln w="25451">
                  <a:solidFill>
                    <a:srgbClr val="A1A4AD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5" name="Group 64">
                <a:extLst>
                  <a:ext uri="{FF2B5EF4-FFF2-40B4-BE49-F238E27FC236}">
                    <a16:creationId xmlns:a16="http://schemas.microsoft.com/office/drawing/2014/main" id="{A9624E89-F916-B693-E618-75CB402044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58" y="2515"/>
                <a:ext cx="114" cy="95"/>
                <a:chOff x="7358" y="2515"/>
                <a:chExt cx="114" cy="95"/>
              </a:xfrm>
            </p:grpSpPr>
            <p:sp>
              <p:nvSpPr>
                <p:cNvPr id="88" name="Freeform 65">
                  <a:extLst>
                    <a:ext uri="{FF2B5EF4-FFF2-40B4-BE49-F238E27FC236}">
                      <a16:creationId xmlns:a16="http://schemas.microsoft.com/office/drawing/2014/main" id="{E294FF68-DB24-A290-B6CD-530C487EEF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58" y="2515"/>
                  <a:ext cx="114" cy="95"/>
                </a:xfrm>
                <a:custGeom>
                  <a:avLst/>
                  <a:gdLst>
                    <a:gd name="T0" fmla="+- 0 7358 7358"/>
                    <a:gd name="T1" fmla="*/ T0 w 114"/>
                    <a:gd name="T2" fmla="+- 0 2610 2515"/>
                    <a:gd name="T3" fmla="*/ 2610 h 95"/>
                    <a:gd name="T4" fmla="+- 0 7472 7358"/>
                    <a:gd name="T5" fmla="*/ T4 w 114"/>
                    <a:gd name="T6" fmla="+- 0 2610 2515"/>
                    <a:gd name="T7" fmla="*/ 2610 h 95"/>
                    <a:gd name="T8" fmla="+- 0 7472 7358"/>
                    <a:gd name="T9" fmla="*/ T8 w 114"/>
                    <a:gd name="T10" fmla="+- 0 2515 2515"/>
                    <a:gd name="T11" fmla="*/ 2515 h 95"/>
                    <a:gd name="T12" fmla="+- 0 7358 7358"/>
                    <a:gd name="T13" fmla="*/ T12 w 114"/>
                    <a:gd name="T14" fmla="+- 0 2515 2515"/>
                    <a:gd name="T15" fmla="*/ 2515 h 95"/>
                    <a:gd name="T16" fmla="+- 0 7358 7358"/>
                    <a:gd name="T17" fmla="*/ T16 w 114"/>
                    <a:gd name="T18" fmla="+- 0 2610 2515"/>
                    <a:gd name="T19" fmla="*/ 2610 h 95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</a:cxnLst>
                  <a:rect l="0" t="0" r="r" b="b"/>
                  <a:pathLst>
                    <a:path w="114" h="95">
                      <a:moveTo>
                        <a:pt x="0" y="95"/>
                      </a:moveTo>
                      <a:lnTo>
                        <a:pt x="114" y="95"/>
                      </a:lnTo>
                      <a:lnTo>
                        <a:pt x="114" y="0"/>
                      </a:lnTo>
                      <a:lnTo>
                        <a:pt x="0" y="0"/>
                      </a:lnTo>
                      <a:lnTo>
                        <a:pt x="0" y="95"/>
                      </a:lnTo>
                    </a:path>
                  </a:pathLst>
                </a:custGeom>
                <a:solidFill>
                  <a:srgbClr val="7392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6" name="Group 66">
                <a:extLst>
                  <a:ext uri="{FF2B5EF4-FFF2-40B4-BE49-F238E27FC236}">
                    <a16:creationId xmlns:a16="http://schemas.microsoft.com/office/drawing/2014/main" id="{C11C026E-FF73-9056-2931-0229A0ABBC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44" y="3162"/>
                <a:ext cx="343" cy="95"/>
                <a:chOff x="7244" y="3162"/>
                <a:chExt cx="343" cy="95"/>
              </a:xfrm>
            </p:grpSpPr>
            <p:sp>
              <p:nvSpPr>
                <p:cNvPr id="87" name="Freeform 67">
                  <a:extLst>
                    <a:ext uri="{FF2B5EF4-FFF2-40B4-BE49-F238E27FC236}">
                      <a16:creationId xmlns:a16="http://schemas.microsoft.com/office/drawing/2014/main" id="{023049C6-7D36-C5BD-CBBC-0C3078411B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4" y="3162"/>
                  <a:ext cx="343" cy="95"/>
                </a:xfrm>
                <a:custGeom>
                  <a:avLst/>
                  <a:gdLst>
                    <a:gd name="T0" fmla="+- 0 7415 7244"/>
                    <a:gd name="T1" fmla="*/ T0 w 343"/>
                    <a:gd name="T2" fmla="+- 0 3162 3162"/>
                    <a:gd name="T3" fmla="*/ 3162 h 95"/>
                    <a:gd name="T4" fmla="+- 0 7244 7244"/>
                    <a:gd name="T5" fmla="*/ T4 w 343"/>
                    <a:gd name="T6" fmla="+- 0 3181 3162"/>
                    <a:gd name="T7" fmla="*/ 3181 h 95"/>
                    <a:gd name="T8" fmla="+- 0 7244 7244"/>
                    <a:gd name="T9" fmla="*/ T8 w 343"/>
                    <a:gd name="T10" fmla="+- 0 3257 3162"/>
                    <a:gd name="T11" fmla="*/ 3257 h 95"/>
                    <a:gd name="T12" fmla="+- 0 7587 7244"/>
                    <a:gd name="T13" fmla="*/ T12 w 343"/>
                    <a:gd name="T14" fmla="+- 0 3257 3162"/>
                    <a:gd name="T15" fmla="*/ 3257 h 95"/>
                    <a:gd name="T16" fmla="+- 0 7587 7244"/>
                    <a:gd name="T17" fmla="*/ T16 w 343"/>
                    <a:gd name="T18" fmla="+- 0 3181 3162"/>
                    <a:gd name="T19" fmla="*/ 3181 h 95"/>
                    <a:gd name="T20" fmla="+- 0 7415 7244"/>
                    <a:gd name="T21" fmla="*/ T20 w 343"/>
                    <a:gd name="T22" fmla="+- 0 3162 3162"/>
                    <a:gd name="T23" fmla="*/ 3162 h 95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</a:cxnLst>
                  <a:rect l="0" t="0" r="r" b="b"/>
                  <a:pathLst>
                    <a:path w="343" h="95">
                      <a:moveTo>
                        <a:pt x="171" y="0"/>
                      </a:moveTo>
                      <a:lnTo>
                        <a:pt x="0" y="19"/>
                      </a:lnTo>
                      <a:lnTo>
                        <a:pt x="0" y="95"/>
                      </a:lnTo>
                      <a:lnTo>
                        <a:pt x="343" y="95"/>
                      </a:lnTo>
                      <a:lnTo>
                        <a:pt x="343" y="19"/>
                      </a:lnTo>
                      <a:lnTo>
                        <a:pt x="171" y="0"/>
                      </a:lnTo>
                    </a:path>
                  </a:pathLst>
                </a:custGeom>
                <a:solidFill>
                  <a:srgbClr val="635F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7" name="Group 68">
                <a:extLst>
                  <a:ext uri="{FF2B5EF4-FFF2-40B4-BE49-F238E27FC236}">
                    <a16:creationId xmlns:a16="http://schemas.microsoft.com/office/drawing/2014/main" id="{48B9033C-8915-0CF5-EA27-AD1F561295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44" y="3162"/>
                <a:ext cx="171" cy="95"/>
                <a:chOff x="7244" y="3162"/>
                <a:chExt cx="171" cy="95"/>
              </a:xfrm>
            </p:grpSpPr>
            <p:sp>
              <p:nvSpPr>
                <p:cNvPr id="86" name="Freeform 69">
                  <a:extLst>
                    <a:ext uri="{FF2B5EF4-FFF2-40B4-BE49-F238E27FC236}">
                      <a16:creationId xmlns:a16="http://schemas.microsoft.com/office/drawing/2014/main" id="{93665FD1-326B-21CF-2235-CF19678FA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4" y="3162"/>
                  <a:ext cx="171" cy="95"/>
                </a:xfrm>
                <a:custGeom>
                  <a:avLst/>
                  <a:gdLst>
                    <a:gd name="T0" fmla="+- 0 7415 7244"/>
                    <a:gd name="T1" fmla="*/ T0 w 171"/>
                    <a:gd name="T2" fmla="+- 0 3162 3162"/>
                    <a:gd name="T3" fmla="*/ 3162 h 95"/>
                    <a:gd name="T4" fmla="+- 0 7244 7244"/>
                    <a:gd name="T5" fmla="*/ T4 w 171"/>
                    <a:gd name="T6" fmla="+- 0 3181 3162"/>
                    <a:gd name="T7" fmla="*/ 3181 h 95"/>
                    <a:gd name="T8" fmla="+- 0 7244 7244"/>
                    <a:gd name="T9" fmla="*/ T8 w 171"/>
                    <a:gd name="T10" fmla="+- 0 3257 3162"/>
                    <a:gd name="T11" fmla="*/ 3257 h 95"/>
                    <a:gd name="T12" fmla="+- 0 7415 7244"/>
                    <a:gd name="T13" fmla="*/ T12 w 171"/>
                    <a:gd name="T14" fmla="+- 0 3257 3162"/>
                    <a:gd name="T15" fmla="*/ 3257 h 95"/>
                    <a:gd name="T16" fmla="+- 0 7415 7244"/>
                    <a:gd name="T17" fmla="*/ T16 w 171"/>
                    <a:gd name="T18" fmla="+- 0 3162 3162"/>
                    <a:gd name="T19" fmla="*/ 3162 h 95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</a:cxnLst>
                  <a:rect l="0" t="0" r="r" b="b"/>
                  <a:pathLst>
                    <a:path w="171" h="95">
                      <a:moveTo>
                        <a:pt x="171" y="0"/>
                      </a:moveTo>
                      <a:lnTo>
                        <a:pt x="0" y="19"/>
                      </a:lnTo>
                      <a:lnTo>
                        <a:pt x="0" y="95"/>
                      </a:lnTo>
                      <a:lnTo>
                        <a:pt x="171" y="95"/>
                      </a:lnTo>
                      <a:lnTo>
                        <a:pt x="171" y="0"/>
                      </a:lnTo>
                    </a:path>
                  </a:pathLst>
                </a:custGeom>
                <a:solidFill>
                  <a:srgbClr val="7574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8" name="Group 70">
                <a:extLst>
                  <a:ext uri="{FF2B5EF4-FFF2-40B4-BE49-F238E27FC236}">
                    <a16:creationId xmlns:a16="http://schemas.microsoft.com/office/drawing/2014/main" id="{5281CEED-1B7C-31E4-1595-662A888609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44" y="2648"/>
                <a:ext cx="343" cy="171"/>
                <a:chOff x="7244" y="2648"/>
                <a:chExt cx="343" cy="171"/>
              </a:xfrm>
            </p:grpSpPr>
            <p:sp>
              <p:nvSpPr>
                <p:cNvPr id="85" name="Freeform 71">
                  <a:extLst>
                    <a:ext uri="{FF2B5EF4-FFF2-40B4-BE49-F238E27FC236}">
                      <a16:creationId xmlns:a16="http://schemas.microsoft.com/office/drawing/2014/main" id="{A83F7312-5F73-BC33-D8E7-736A73A0EC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4" y="2648"/>
                  <a:ext cx="343" cy="171"/>
                </a:xfrm>
                <a:custGeom>
                  <a:avLst/>
                  <a:gdLst>
                    <a:gd name="T0" fmla="+- 0 7415 7244"/>
                    <a:gd name="T1" fmla="*/ T0 w 343"/>
                    <a:gd name="T2" fmla="+- 0 2648 2648"/>
                    <a:gd name="T3" fmla="*/ 2648 h 171"/>
                    <a:gd name="T4" fmla="+- 0 7320 7244"/>
                    <a:gd name="T5" fmla="*/ T4 w 343"/>
                    <a:gd name="T6" fmla="+- 0 2667 2648"/>
                    <a:gd name="T7" fmla="*/ 2667 h 171"/>
                    <a:gd name="T8" fmla="+- 0 7244 7244"/>
                    <a:gd name="T9" fmla="*/ T8 w 343"/>
                    <a:gd name="T10" fmla="+- 0 2724 2648"/>
                    <a:gd name="T11" fmla="*/ 2724 h 171"/>
                    <a:gd name="T12" fmla="+- 0 7244 7244"/>
                    <a:gd name="T13" fmla="*/ T12 w 343"/>
                    <a:gd name="T14" fmla="+- 0 2801 2648"/>
                    <a:gd name="T15" fmla="*/ 2801 h 171"/>
                    <a:gd name="T16" fmla="+- 0 7415 7244"/>
                    <a:gd name="T17" fmla="*/ T16 w 343"/>
                    <a:gd name="T18" fmla="+- 0 2820 2648"/>
                    <a:gd name="T19" fmla="*/ 2820 h 171"/>
                    <a:gd name="T20" fmla="+- 0 7587 7244"/>
                    <a:gd name="T21" fmla="*/ T20 w 343"/>
                    <a:gd name="T22" fmla="+- 0 2801 2648"/>
                    <a:gd name="T23" fmla="*/ 2801 h 171"/>
                    <a:gd name="T24" fmla="+- 0 7587 7244"/>
                    <a:gd name="T25" fmla="*/ T24 w 343"/>
                    <a:gd name="T26" fmla="+- 0 2724 2648"/>
                    <a:gd name="T27" fmla="*/ 2724 h 171"/>
                    <a:gd name="T28" fmla="+- 0 7510 7244"/>
                    <a:gd name="T29" fmla="*/ T28 w 343"/>
                    <a:gd name="T30" fmla="+- 0 2667 2648"/>
                    <a:gd name="T31" fmla="*/ 2667 h 171"/>
                    <a:gd name="T32" fmla="+- 0 7415 7244"/>
                    <a:gd name="T33" fmla="*/ T32 w 343"/>
                    <a:gd name="T34" fmla="+- 0 2648 2648"/>
                    <a:gd name="T35" fmla="*/ 2648 h 1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</a:cxnLst>
                  <a:rect l="0" t="0" r="r" b="b"/>
                  <a:pathLst>
                    <a:path w="343" h="171">
                      <a:moveTo>
                        <a:pt x="171" y="0"/>
                      </a:moveTo>
                      <a:lnTo>
                        <a:pt x="76" y="19"/>
                      </a:lnTo>
                      <a:lnTo>
                        <a:pt x="0" y="76"/>
                      </a:lnTo>
                      <a:lnTo>
                        <a:pt x="0" y="153"/>
                      </a:lnTo>
                      <a:lnTo>
                        <a:pt x="171" y="172"/>
                      </a:lnTo>
                      <a:lnTo>
                        <a:pt x="343" y="153"/>
                      </a:lnTo>
                      <a:lnTo>
                        <a:pt x="343" y="76"/>
                      </a:lnTo>
                      <a:lnTo>
                        <a:pt x="266" y="19"/>
                      </a:lnTo>
                      <a:lnTo>
                        <a:pt x="171" y="0"/>
                      </a:lnTo>
                    </a:path>
                  </a:pathLst>
                </a:custGeom>
                <a:solidFill>
                  <a:srgbClr val="635F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39" name="Group 72">
                <a:extLst>
                  <a:ext uri="{FF2B5EF4-FFF2-40B4-BE49-F238E27FC236}">
                    <a16:creationId xmlns:a16="http://schemas.microsoft.com/office/drawing/2014/main" id="{849C402F-D8EF-D2A9-236C-AB76DEE21C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44" y="2648"/>
                <a:ext cx="171" cy="171"/>
                <a:chOff x="7244" y="2648"/>
                <a:chExt cx="171" cy="171"/>
              </a:xfrm>
            </p:grpSpPr>
            <p:sp>
              <p:nvSpPr>
                <p:cNvPr id="84" name="Freeform 73">
                  <a:extLst>
                    <a:ext uri="{FF2B5EF4-FFF2-40B4-BE49-F238E27FC236}">
                      <a16:creationId xmlns:a16="http://schemas.microsoft.com/office/drawing/2014/main" id="{65A8F867-FD43-EB2B-8A7B-5B64A90FE1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4" y="2648"/>
                  <a:ext cx="171" cy="171"/>
                </a:xfrm>
                <a:custGeom>
                  <a:avLst/>
                  <a:gdLst>
                    <a:gd name="T0" fmla="+- 0 7415 7244"/>
                    <a:gd name="T1" fmla="*/ T0 w 171"/>
                    <a:gd name="T2" fmla="+- 0 2648 2648"/>
                    <a:gd name="T3" fmla="*/ 2648 h 171"/>
                    <a:gd name="T4" fmla="+- 0 7320 7244"/>
                    <a:gd name="T5" fmla="*/ T4 w 171"/>
                    <a:gd name="T6" fmla="+- 0 2667 2648"/>
                    <a:gd name="T7" fmla="*/ 2667 h 171"/>
                    <a:gd name="T8" fmla="+- 0 7244 7244"/>
                    <a:gd name="T9" fmla="*/ T8 w 171"/>
                    <a:gd name="T10" fmla="+- 0 2724 2648"/>
                    <a:gd name="T11" fmla="*/ 2724 h 171"/>
                    <a:gd name="T12" fmla="+- 0 7244 7244"/>
                    <a:gd name="T13" fmla="*/ T12 w 171"/>
                    <a:gd name="T14" fmla="+- 0 2801 2648"/>
                    <a:gd name="T15" fmla="*/ 2801 h 171"/>
                    <a:gd name="T16" fmla="+- 0 7415 7244"/>
                    <a:gd name="T17" fmla="*/ T16 w 171"/>
                    <a:gd name="T18" fmla="+- 0 2820 2648"/>
                    <a:gd name="T19" fmla="*/ 2820 h 171"/>
                    <a:gd name="T20" fmla="+- 0 7415 7244"/>
                    <a:gd name="T21" fmla="*/ T20 w 171"/>
                    <a:gd name="T22" fmla="+- 0 2648 2648"/>
                    <a:gd name="T23" fmla="*/ 2648 h 1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</a:cxnLst>
                  <a:rect l="0" t="0" r="r" b="b"/>
                  <a:pathLst>
                    <a:path w="171" h="171">
                      <a:moveTo>
                        <a:pt x="171" y="0"/>
                      </a:moveTo>
                      <a:lnTo>
                        <a:pt x="76" y="19"/>
                      </a:lnTo>
                      <a:lnTo>
                        <a:pt x="0" y="76"/>
                      </a:lnTo>
                      <a:lnTo>
                        <a:pt x="0" y="153"/>
                      </a:lnTo>
                      <a:lnTo>
                        <a:pt x="171" y="172"/>
                      </a:lnTo>
                      <a:lnTo>
                        <a:pt x="171" y="0"/>
                      </a:lnTo>
                    </a:path>
                  </a:pathLst>
                </a:custGeom>
                <a:solidFill>
                  <a:srgbClr val="7574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0" name="Group 74">
                <a:extLst>
                  <a:ext uri="{FF2B5EF4-FFF2-40B4-BE49-F238E27FC236}">
                    <a16:creationId xmlns:a16="http://schemas.microsoft.com/office/drawing/2014/main" id="{8AC552EF-B57C-2E53-F685-4E94B96062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44" y="2801"/>
                <a:ext cx="343" cy="381"/>
                <a:chOff x="7244" y="2801"/>
                <a:chExt cx="343" cy="381"/>
              </a:xfrm>
            </p:grpSpPr>
            <p:sp>
              <p:nvSpPr>
                <p:cNvPr id="83" name="Freeform 75">
                  <a:extLst>
                    <a:ext uri="{FF2B5EF4-FFF2-40B4-BE49-F238E27FC236}">
                      <a16:creationId xmlns:a16="http://schemas.microsoft.com/office/drawing/2014/main" id="{45EF12B7-56D9-694D-4A91-E3F27FE1BD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4" y="2801"/>
                  <a:ext cx="343" cy="381"/>
                </a:xfrm>
                <a:custGeom>
                  <a:avLst/>
                  <a:gdLst>
                    <a:gd name="T0" fmla="+- 0 7587 7244"/>
                    <a:gd name="T1" fmla="*/ T0 w 343"/>
                    <a:gd name="T2" fmla="+- 0 2801 2801"/>
                    <a:gd name="T3" fmla="*/ 2801 h 381"/>
                    <a:gd name="T4" fmla="+- 0 7244 7244"/>
                    <a:gd name="T5" fmla="*/ T4 w 343"/>
                    <a:gd name="T6" fmla="+- 0 2801 2801"/>
                    <a:gd name="T7" fmla="*/ 2801 h 381"/>
                    <a:gd name="T8" fmla="+- 0 7244 7244"/>
                    <a:gd name="T9" fmla="*/ T8 w 343"/>
                    <a:gd name="T10" fmla="+- 0 3181 2801"/>
                    <a:gd name="T11" fmla="*/ 3181 h 381"/>
                    <a:gd name="T12" fmla="+- 0 7587 7244"/>
                    <a:gd name="T13" fmla="*/ T12 w 343"/>
                    <a:gd name="T14" fmla="+- 0 3181 2801"/>
                    <a:gd name="T15" fmla="*/ 3181 h 381"/>
                    <a:gd name="T16" fmla="+- 0 7587 7244"/>
                    <a:gd name="T17" fmla="*/ T16 w 343"/>
                    <a:gd name="T18" fmla="+- 0 2801 2801"/>
                    <a:gd name="T19" fmla="*/ 2801 h 38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</a:cxnLst>
                  <a:rect l="0" t="0" r="r" b="b"/>
                  <a:pathLst>
                    <a:path w="343" h="381">
                      <a:moveTo>
                        <a:pt x="343" y="0"/>
                      </a:moveTo>
                      <a:lnTo>
                        <a:pt x="0" y="0"/>
                      </a:lnTo>
                      <a:lnTo>
                        <a:pt x="0" y="380"/>
                      </a:lnTo>
                      <a:lnTo>
                        <a:pt x="343" y="380"/>
                      </a:lnTo>
                      <a:lnTo>
                        <a:pt x="343" y="0"/>
                      </a:lnTo>
                    </a:path>
                  </a:pathLst>
                </a:custGeom>
                <a:solidFill>
                  <a:srgbClr val="EDED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1" name="Group 76">
                <a:extLst>
                  <a:ext uri="{FF2B5EF4-FFF2-40B4-BE49-F238E27FC236}">
                    <a16:creationId xmlns:a16="http://schemas.microsoft.com/office/drawing/2014/main" id="{83E5D51B-5B16-AADD-4F23-6EEC85234A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44" y="2801"/>
                <a:ext cx="171" cy="381"/>
                <a:chOff x="7244" y="2801"/>
                <a:chExt cx="171" cy="381"/>
              </a:xfrm>
            </p:grpSpPr>
            <p:sp>
              <p:nvSpPr>
                <p:cNvPr id="82" name="Freeform 77">
                  <a:extLst>
                    <a:ext uri="{FF2B5EF4-FFF2-40B4-BE49-F238E27FC236}">
                      <a16:creationId xmlns:a16="http://schemas.microsoft.com/office/drawing/2014/main" id="{43F5E63B-AA5B-6DCB-F932-1A504B4D7E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4" y="2801"/>
                  <a:ext cx="171" cy="381"/>
                </a:xfrm>
                <a:custGeom>
                  <a:avLst/>
                  <a:gdLst>
                    <a:gd name="T0" fmla="+- 0 7244 7244"/>
                    <a:gd name="T1" fmla="*/ T0 w 171"/>
                    <a:gd name="T2" fmla="+- 0 2801 2801"/>
                    <a:gd name="T3" fmla="*/ 2801 h 381"/>
                    <a:gd name="T4" fmla="+- 0 7415 7244"/>
                    <a:gd name="T5" fmla="*/ T4 w 171"/>
                    <a:gd name="T6" fmla="+- 0 2801 2801"/>
                    <a:gd name="T7" fmla="*/ 2801 h 381"/>
                    <a:gd name="T8" fmla="+- 0 7415 7244"/>
                    <a:gd name="T9" fmla="*/ T8 w 171"/>
                    <a:gd name="T10" fmla="+- 0 3181 2801"/>
                    <a:gd name="T11" fmla="*/ 3181 h 381"/>
                    <a:gd name="T12" fmla="+- 0 7244 7244"/>
                    <a:gd name="T13" fmla="*/ T12 w 171"/>
                    <a:gd name="T14" fmla="+- 0 3181 2801"/>
                    <a:gd name="T15" fmla="*/ 3181 h 381"/>
                    <a:gd name="T16" fmla="+- 0 7244 7244"/>
                    <a:gd name="T17" fmla="*/ T16 w 171"/>
                    <a:gd name="T18" fmla="+- 0 2801 2801"/>
                    <a:gd name="T19" fmla="*/ 2801 h 38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</a:cxnLst>
                  <a:rect l="0" t="0" r="r" b="b"/>
                  <a:pathLst>
                    <a:path w="171" h="381">
                      <a:moveTo>
                        <a:pt x="0" y="0"/>
                      </a:moveTo>
                      <a:lnTo>
                        <a:pt x="171" y="0"/>
                      </a:lnTo>
                      <a:lnTo>
                        <a:pt x="171" y="380"/>
                      </a:lnTo>
                      <a:lnTo>
                        <a:pt x="0" y="38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4D6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2" name="Group 78">
                <a:extLst>
                  <a:ext uri="{FF2B5EF4-FFF2-40B4-BE49-F238E27FC236}">
                    <a16:creationId xmlns:a16="http://schemas.microsoft.com/office/drawing/2014/main" id="{C581DB5A-39D6-B2E0-9D27-7FA6596601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20" y="2629"/>
                <a:ext cx="190" cy="2"/>
                <a:chOff x="7320" y="2629"/>
                <a:chExt cx="190" cy="2"/>
              </a:xfrm>
            </p:grpSpPr>
            <p:sp>
              <p:nvSpPr>
                <p:cNvPr id="81" name="Freeform 79">
                  <a:extLst>
                    <a:ext uri="{FF2B5EF4-FFF2-40B4-BE49-F238E27FC236}">
                      <a16:creationId xmlns:a16="http://schemas.microsoft.com/office/drawing/2014/main" id="{22606820-17E2-D582-870F-5DDA926718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20" y="2629"/>
                  <a:ext cx="190" cy="2"/>
                </a:xfrm>
                <a:custGeom>
                  <a:avLst/>
                  <a:gdLst>
                    <a:gd name="T0" fmla="+- 0 7320 7320"/>
                    <a:gd name="T1" fmla="*/ T0 w 190"/>
                    <a:gd name="T2" fmla="+- 0 7510 7320"/>
                    <a:gd name="T3" fmla="*/ T2 w 190"/>
                  </a:gdLst>
                  <a:ahLst/>
                  <a:cxnLst>
                    <a:cxn ang="0">
                      <a:pos x="T1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90">
                      <a:moveTo>
                        <a:pt x="0" y="0"/>
                      </a:moveTo>
                      <a:lnTo>
                        <a:pt x="190" y="0"/>
                      </a:lnTo>
                    </a:path>
                  </a:pathLst>
                </a:custGeom>
                <a:noFill/>
                <a:ln w="49633">
                  <a:solidFill>
                    <a:srgbClr val="D4D6DA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3" name="Group 80">
                <a:extLst>
                  <a:ext uri="{FF2B5EF4-FFF2-40B4-BE49-F238E27FC236}">
                    <a16:creationId xmlns:a16="http://schemas.microsoft.com/office/drawing/2014/main" id="{36967581-EC9C-B69F-19BF-89BE4B8B70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20" y="2629"/>
                <a:ext cx="95" cy="2"/>
                <a:chOff x="7320" y="2629"/>
                <a:chExt cx="95" cy="2"/>
              </a:xfrm>
            </p:grpSpPr>
            <p:sp>
              <p:nvSpPr>
                <p:cNvPr id="80" name="Freeform 81">
                  <a:extLst>
                    <a:ext uri="{FF2B5EF4-FFF2-40B4-BE49-F238E27FC236}">
                      <a16:creationId xmlns:a16="http://schemas.microsoft.com/office/drawing/2014/main" id="{7733D0D0-A80E-FBDB-5EEE-D7C9F3F544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20" y="2629"/>
                  <a:ext cx="95" cy="2"/>
                </a:xfrm>
                <a:custGeom>
                  <a:avLst/>
                  <a:gdLst>
                    <a:gd name="T0" fmla="+- 0 7320 7320"/>
                    <a:gd name="T1" fmla="*/ T0 w 95"/>
                    <a:gd name="T2" fmla="+- 0 7415 7320"/>
                    <a:gd name="T3" fmla="*/ T2 w 95"/>
                  </a:gdLst>
                  <a:ahLst/>
                  <a:cxnLst>
                    <a:cxn ang="0">
                      <a:pos x="T1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95">
                      <a:moveTo>
                        <a:pt x="0" y="0"/>
                      </a:moveTo>
                      <a:lnTo>
                        <a:pt x="95" y="0"/>
                      </a:lnTo>
                    </a:path>
                  </a:pathLst>
                </a:custGeom>
                <a:noFill/>
                <a:ln w="49633">
                  <a:solidFill>
                    <a:srgbClr val="A1A4AD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4" name="Group 82">
                <a:extLst>
                  <a:ext uri="{FF2B5EF4-FFF2-40B4-BE49-F238E27FC236}">
                    <a16:creationId xmlns:a16="http://schemas.microsoft.com/office/drawing/2014/main" id="{7EED40D2-3B61-E453-A28F-C4E7158AA6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17" y="2911"/>
                <a:ext cx="211" cy="173"/>
                <a:chOff x="7317" y="2911"/>
                <a:chExt cx="211" cy="173"/>
              </a:xfrm>
            </p:grpSpPr>
            <p:sp>
              <p:nvSpPr>
                <p:cNvPr id="75" name="Freeform 83">
                  <a:extLst>
                    <a:ext uri="{FF2B5EF4-FFF2-40B4-BE49-F238E27FC236}">
                      <a16:creationId xmlns:a16="http://schemas.microsoft.com/office/drawing/2014/main" id="{D260C260-A32B-4075-4554-0CE6A05DDB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7" y="2911"/>
                  <a:ext cx="211" cy="173"/>
                </a:xfrm>
                <a:custGeom>
                  <a:avLst/>
                  <a:gdLst>
                    <a:gd name="T0" fmla="+- 0 7340 7317"/>
                    <a:gd name="T1" fmla="*/ T0 w 211"/>
                    <a:gd name="T2" fmla="+- 0 2911 2911"/>
                    <a:gd name="T3" fmla="*/ 2911 h 173"/>
                    <a:gd name="T4" fmla="+- 0 7336 7317"/>
                    <a:gd name="T5" fmla="*/ T4 w 211"/>
                    <a:gd name="T6" fmla="+- 0 2911 2911"/>
                    <a:gd name="T7" fmla="*/ 2911 h 173"/>
                    <a:gd name="T8" fmla="+- 0 7334 7317"/>
                    <a:gd name="T9" fmla="*/ T8 w 211"/>
                    <a:gd name="T10" fmla="+- 0 2912 2911"/>
                    <a:gd name="T11" fmla="*/ 2912 h 173"/>
                    <a:gd name="T12" fmla="+- 0 7331 7317"/>
                    <a:gd name="T13" fmla="*/ T12 w 211"/>
                    <a:gd name="T14" fmla="+- 0 2915 2911"/>
                    <a:gd name="T15" fmla="*/ 2915 h 173"/>
                    <a:gd name="T16" fmla="+- 0 7330 7317"/>
                    <a:gd name="T17" fmla="*/ T16 w 211"/>
                    <a:gd name="T18" fmla="+- 0 2917 2911"/>
                    <a:gd name="T19" fmla="*/ 2917 h 173"/>
                    <a:gd name="T20" fmla="+- 0 7330 7317"/>
                    <a:gd name="T21" fmla="*/ T20 w 211"/>
                    <a:gd name="T22" fmla="+- 0 2921 2911"/>
                    <a:gd name="T23" fmla="*/ 2921 h 173"/>
                    <a:gd name="T24" fmla="+- 0 7331 7317"/>
                    <a:gd name="T25" fmla="*/ T24 w 211"/>
                    <a:gd name="T26" fmla="+- 0 2923 2911"/>
                    <a:gd name="T27" fmla="*/ 2923 h 173"/>
                    <a:gd name="T28" fmla="+- 0 7355 7317"/>
                    <a:gd name="T29" fmla="*/ T28 w 211"/>
                    <a:gd name="T30" fmla="+- 0 2948 2911"/>
                    <a:gd name="T31" fmla="*/ 2948 h 173"/>
                    <a:gd name="T32" fmla="+- 0 7355 7317"/>
                    <a:gd name="T33" fmla="*/ T32 w 211"/>
                    <a:gd name="T34" fmla="+- 0 2987 2911"/>
                    <a:gd name="T35" fmla="*/ 2987 h 173"/>
                    <a:gd name="T36" fmla="+- 0 7323 7317"/>
                    <a:gd name="T37" fmla="*/ T36 w 211"/>
                    <a:gd name="T38" fmla="+- 0 2987 2911"/>
                    <a:gd name="T39" fmla="*/ 2987 h 173"/>
                    <a:gd name="T40" fmla="+- 0 7321 7317"/>
                    <a:gd name="T41" fmla="*/ T40 w 211"/>
                    <a:gd name="T42" fmla="+- 0 2988 2911"/>
                    <a:gd name="T43" fmla="*/ 2988 h 173"/>
                    <a:gd name="T44" fmla="+- 0 7318 7317"/>
                    <a:gd name="T45" fmla="*/ T44 w 211"/>
                    <a:gd name="T46" fmla="+- 0 2991 2911"/>
                    <a:gd name="T47" fmla="*/ 2991 h 173"/>
                    <a:gd name="T48" fmla="+- 0 7317 7317"/>
                    <a:gd name="T49" fmla="*/ T48 w 211"/>
                    <a:gd name="T50" fmla="+- 0 2993 2911"/>
                    <a:gd name="T51" fmla="*/ 2993 h 173"/>
                    <a:gd name="T52" fmla="+- 0 7317 7317"/>
                    <a:gd name="T53" fmla="*/ T52 w 211"/>
                    <a:gd name="T54" fmla="+- 0 2998 2911"/>
                    <a:gd name="T55" fmla="*/ 2998 h 173"/>
                    <a:gd name="T56" fmla="+- 0 7318 7317"/>
                    <a:gd name="T57" fmla="*/ T56 w 211"/>
                    <a:gd name="T58" fmla="+- 0 3000 2911"/>
                    <a:gd name="T59" fmla="*/ 3000 h 173"/>
                    <a:gd name="T60" fmla="+- 0 7321 7317"/>
                    <a:gd name="T61" fmla="*/ T60 w 211"/>
                    <a:gd name="T62" fmla="+- 0 3003 2911"/>
                    <a:gd name="T63" fmla="*/ 3003 h 173"/>
                    <a:gd name="T64" fmla="+- 0 7323 7317"/>
                    <a:gd name="T65" fmla="*/ T64 w 211"/>
                    <a:gd name="T66" fmla="+- 0 3004 2911"/>
                    <a:gd name="T67" fmla="*/ 3004 h 173"/>
                    <a:gd name="T68" fmla="+- 0 7355 7317"/>
                    <a:gd name="T69" fmla="*/ T68 w 211"/>
                    <a:gd name="T70" fmla="+- 0 3004 2911"/>
                    <a:gd name="T71" fmla="*/ 3004 h 173"/>
                    <a:gd name="T72" fmla="+- 0 7355 7317"/>
                    <a:gd name="T73" fmla="*/ T72 w 211"/>
                    <a:gd name="T74" fmla="+- 0 3018 2911"/>
                    <a:gd name="T75" fmla="*/ 3018 h 173"/>
                    <a:gd name="T76" fmla="+- 0 7358 7317"/>
                    <a:gd name="T77" fmla="*/ T76 w 211"/>
                    <a:gd name="T78" fmla="+- 0 3030 2911"/>
                    <a:gd name="T79" fmla="*/ 3030 h 173"/>
                    <a:gd name="T80" fmla="+- 0 7363 7317"/>
                    <a:gd name="T81" fmla="*/ T80 w 211"/>
                    <a:gd name="T82" fmla="+- 0 3040 2911"/>
                    <a:gd name="T83" fmla="*/ 3040 h 173"/>
                    <a:gd name="T84" fmla="+- 0 7335 7317"/>
                    <a:gd name="T85" fmla="*/ T84 w 211"/>
                    <a:gd name="T86" fmla="+- 0 3072 2911"/>
                    <a:gd name="T87" fmla="*/ 3072 h 173"/>
                    <a:gd name="T88" fmla="+- 0 7334 7317"/>
                    <a:gd name="T89" fmla="*/ T88 w 211"/>
                    <a:gd name="T90" fmla="+- 0 3074 2911"/>
                    <a:gd name="T91" fmla="*/ 3074 h 173"/>
                    <a:gd name="T92" fmla="+- 0 7334 7317"/>
                    <a:gd name="T93" fmla="*/ T92 w 211"/>
                    <a:gd name="T94" fmla="+- 0 3078 2911"/>
                    <a:gd name="T95" fmla="*/ 3078 h 173"/>
                    <a:gd name="T96" fmla="+- 0 7335 7317"/>
                    <a:gd name="T97" fmla="*/ T96 w 211"/>
                    <a:gd name="T98" fmla="+- 0 3080 2911"/>
                    <a:gd name="T99" fmla="*/ 3080 h 173"/>
                    <a:gd name="T100" fmla="+- 0 7337 7317"/>
                    <a:gd name="T101" fmla="*/ T100 w 211"/>
                    <a:gd name="T102" fmla="+- 0 3082 2911"/>
                    <a:gd name="T103" fmla="*/ 3082 h 173"/>
                    <a:gd name="T104" fmla="+- 0 7338 7317"/>
                    <a:gd name="T105" fmla="*/ T104 w 211"/>
                    <a:gd name="T106" fmla="+- 0 3083 2911"/>
                    <a:gd name="T107" fmla="*/ 3083 h 173"/>
                    <a:gd name="T108" fmla="+- 0 7340 7317"/>
                    <a:gd name="T109" fmla="*/ T108 w 211"/>
                    <a:gd name="T110" fmla="+- 0 3084 2911"/>
                    <a:gd name="T111" fmla="*/ 3084 h 173"/>
                    <a:gd name="T112" fmla="+- 0 7345 7317"/>
                    <a:gd name="T113" fmla="*/ T112 w 211"/>
                    <a:gd name="T114" fmla="+- 0 3084 2911"/>
                    <a:gd name="T115" fmla="*/ 3084 h 173"/>
                    <a:gd name="T116" fmla="+- 0 7347 7317"/>
                    <a:gd name="T117" fmla="*/ T116 w 211"/>
                    <a:gd name="T118" fmla="+- 0 3083 2911"/>
                    <a:gd name="T119" fmla="*/ 3083 h 173"/>
                    <a:gd name="T120" fmla="+- 0 7349 7317"/>
                    <a:gd name="T121" fmla="*/ T120 w 211"/>
                    <a:gd name="T122" fmla="+- 0 3081 2911"/>
                    <a:gd name="T123" fmla="*/ 3081 h 173"/>
                    <a:gd name="T124" fmla="+- 0 7373 7317"/>
                    <a:gd name="T125" fmla="*/ T124 w 211"/>
                    <a:gd name="T126" fmla="+- 0 3054 2911"/>
                    <a:gd name="T127" fmla="*/ 3054 h 173"/>
                    <a:gd name="T128" fmla="+- 0 7414 7317"/>
                    <a:gd name="T129" fmla="*/ T128 w 211"/>
                    <a:gd name="T130" fmla="+- 0 3054 2911"/>
                    <a:gd name="T131" fmla="*/ 3054 h 173"/>
                    <a:gd name="T132" fmla="+- 0 7414 7317"/>
                    <a:gd name="T133" fmla="*/ T132 w 211"/>
                    <a:gd name="T134" fmla="+- 0 2953 2911"/>
                    <a:gd name="T135" fmla="*/ 2953 h 173"/>
                    <a:gd name="T136" fmla="+- 0 7490 7317"/>
                    <a:gd name="T137" fmla="*/ T136 w 211"/>
                    <a:gd name="T138" fmla="+- 0 2953 2911"/>
                    <a:gd name="T139" fmla="*/ 2953 h 173"/>
                    <a:gd name="T140" fmla="+- 0 7490 7317"/>
                    <a:gd name="T141" fmla="*/ T140 w 211"/>
                    <a:gd name="T142" fmla="+- 0 2948 2911"/>
                    <a:gd name="T143" fmla="*/ 2948 h 173"/>
                    <a:gd name="T144" fmla="+- 0 7502 7317"/>
                    <a:gd name="T145" fmla="*/ T144 w 211"/>
                    <a:gd name="T146" fmla="+- 0 2936 2911"/>
                    <a:gd name="T147" fmla="*/ 2936 h 173"/>
                    <a:gd name="T148" fmla="+- 0 7367 7317"/>
                    <a:gd name="T149" fmla="*/ T148 w 211"/>
                    <a:gd name="T150" fmla="+- 0 2936 2911"/>
                    <a:gd name="T151" fmla="*/ 2936 h 173"/>
                    <a:gd name="T152" fmla="+- 0 7342 7317"/>
                    <a:gd name="T153" fmla="*/ T152 w 211"/>
                    <a:gd name="T154" fmla="+- 0 2912 2911"/>
                    <a:gd name="T155" fmla="*/ 2912 h 173"/>
                    <a:gd name="T156" fmla="+- 0 7340 7317"/>
                    <a:gd name="T157" fmla="*/ T156 w 211"/>
                    <a:gd name="T158" fmla="+- 0 2911 2911"/>
                    <a:gd name="T159" fmla="*/ 2911 h 17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</a:cxnLst>
                  <a:rect l="0" t="0" r="r" b="b"/>
                  <a:pathLst>
                    <a:path w="211" h="173">
                      <a:moveTo>
                        <a:pt x="23" y="0"/>
                      </a:moveTo>
                      <a:lnTo>
                        <a:pt x="19" y="0"/>
                      </a:lnTo>
                      <a:lnTo>
                        <a:pt x="17" y="1"/>
                      </a:lnTo>
                      <a:lnTo>
                        <a:pt x="14" y="4"/>
                      </a:lnTo>
                      <a:lnTo>
                        <a:pt x="13" y="6"/>
                      </a:lnTo>
                      <a:lnTo>
                        <a:pt x="13" y="10"/>
                      </a:lnTo>
                      <a:lnTo>
                        <a:pt x="14" y="12"/>
                      </a:lnTo>
                      <a:lnTo>
                        <a:pt x="38" y="37"/>
                      </a:lnTo>
                      <a:lnTo>
                        <a:pt x="38" y="76"/>
                      </a:lnTo>
                      <a:lnTo>
                        <a:pt x="6" y="76"/>
                      </a:lnTo>
                      <a:lnTo>
                        <a:pt x="4" y="77"/>
                      </a:lnTo>
                      <a:lnTo>
                        <a:pt x="1" y="80"/>
                      </a:lnTo>
                      <a:lnTo>
                        <a:pt x="0" y="82"/>
                      </a:lnTo>
                      <a:lnTo>
                        <a:pt x="0" y="87"/>
                      </a:lnTo>
                      <a:lnTo>
                        <a:pt x="1" y="89"/>
                      </a:lnTo>
                      <a:lnTo>
                        <a:pt x="4" y="92"/>
                      </a:lnTo>
                      <a:lnTo>
                        <a:pt x="6" y="93"/>
                      </a:lnTo>
                      <a:lnTo>
                        <a:pt x="38" y="93"/>
                      </a:lnTo>
                      <a:lnTo>
                        <a:pt x="38" y="107"/>
                      </a:lnTo>
                      <a:lnTo>
                        <a:pt x="41" y="119"/>
                      </a:lnTo>
                      <a:lnTo>
                        <a:pt x="46" y="129"/>
                      </a:lnTo>
                      <a:lnTo>
                        <a:pt x="18" y="161"/>
                      </a:lnTo>
                      <a:lnTo>
                        <a:pt x="17" y="163"/>
                      </a:lnTo>
                      <a:lnTo>
                        <a:pt x="17" y="167"/>
                      </a:lnTo>
                      <a:lnTo>
                        <a:pt x="18" y="169"/>
                      </a:lnTo>
                      <a:lnTo>
                        <a:pt x="20" y="171"/>
                      </a:lnTo>
                      <a:lnTo>
                        <a:pt x="21" y="172"/>
                      </a:lnTo>
                      <a:lnTo>
                        <a:pt x="23" y="173"/>
                      </a:lnTo>
                      <a:lnTo>
                        <a:pt x="28" y="173"/>
                      </a:lnTo>
                      <a:lnTo>
                        <a:pt x="30" y="172"/>
                      </a:lnTo>
                      <a:lnTo>
                        <a:pt x="32" y="170"/>
                      </a:lnTo>
                      <a:lnTo>
                        <a:pt x="56" y="143"/>
                      </a:lnTo>
                      <a:lnTo>
                        <a:pt x="97" y="143"/>
                      </a:lnTo>
                      <a:lnTo>
                        <a:pt x="97" y="42"/>
                      </a:lnTo>
                      <a:lnTo>
                        <a:pt x="173" y="42"/>
                      </a:lnTo>
                      <a:lnTo>
                        <a:pt x="173" y="37"/>
                      </a:lnTo>
                      <a:lnTo>
                        <a:pt x="185" y="25"/>
                      </a:lnTo>
                      <a:lnTo>
                        <a:pt x="50" y="25"/>
                      </a:lnTo>
                      <a:lnTo>
                        <a:pt x="25" y="1"/>
                      </a:lnTo>
                      <a:lnTo>
                        <a:pt x="23" y="0"/>
                      </a:lnTo>
                    </a:path>
                  </a:pathLst>
                </a:custGeom>
                <a:solidFill>
                  <a:srgbClr val="7392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76" name="Freeform 84">
                  <a:extLst>
                    <a:ext uri="{FF2B5EF4-FFF2-40B4-BE49-F238E27FC236}">
                      <a16:creationId xmlns:a16="http://schemas.microsoft.com/office/drawing/2014/main" id="{8263509B-C6E0-5294-F32E-865A330511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7" y="2911"/>
                  <a:ext cx="211" cy="173"/>
                </a:xfrm>
                <a:custGeom>
                  <a:avLst/>
                  <a:gdLst>
                    <a:gd name="T0" fmla="+- 0 7495 7317"/>
                    <a:gd name="T1" fmla="*/ T0 w 211"/>
                    <a:gd name="T2" fmla="+- 0 3055 2911"/>
                    <a:gd name="T3" fmla="*/ 3055 h 173"/>
                    <a:gd name="T4" fmla="+- 0 7471 7317"/>
                    <a:gd name="T5" fmla="*/ T4 w 211"/>
                    <a:gd name="T6" fmla="+- 0 3055 2911"/>
                    <a:gd name="T7" fmla="*/ 3055 h 173"/>
                    <a:gd name="T8" fmla="+- 0 7497 7317"/>
                    <a:gd name="T9" fmla="*/ T8 w 211"/>
                    <a:gd name="T10" fmla="+- 0 3081 2911"/>
                    <a:gd name="T11" fmla="*/ 3081 h 173"/>
                    <a:gd name="T12" fmla="+- 0 7499 7317"/>
                    <a:gd name="T13" fmla="*/ T12 w 211"/>
                    <a:gd name="T14" fmla="+- 0 3083 2911"/>
                    <a:gd name="T15" fmla="*/ 3083 h 173"/>
                    <a:gd name="T16" fmla="+- 0 7501 7317"/>
                    <a:gd name="T17" fmla="*/ T16 w 211"/>
                    <a:gd name="T18" fmla="+- 0 3084 2911"/>
                    <a:gd name="T19" fmla="*/ 3084 h 173"/>
                    <a:gd name="T20" fmla="+- 0 7505 7317"/>
                    <a:gd name="T21" fmla="*/ T20 w 211"/>
                    <a:gd name="T22" fmla="+- 0 3084 2911"/>
                    <a:gd name="T23" fmla="*/ 3084 h 173"/>
                    <a:gd name="T24" fmla="+- 0 7507 7317"/>
                    <a:gd name="T25" fmla="*/ T24 w 211"/>
                    <a:gd name="T26" fmla="+- 0 3083 2911"/>
                    <a:gd name="T27" fmla="*/ 3083 h 173"/>
                    <a:gd name="T28" fmla="+- 0 7509 7317"/>
                    <a:gd name="T29" fmla="*/ T28 w 211"/>
                    <a:gd name="T30" fmla="+- 0 3081 2911"/>
                    <a:gd name="T31" fmla="*/ 3081 h 173"/>
                    <a:gd name="T32" fmla="+- 0 7511 7317"/>
                    <a:gd name="T33" fmla="*/ T32 w 211"/>
                    <a:gd name="T34" fmla="+- 0 3080 2911"/>
                    <a:gd name="T35" fmla="*/ 3080 h 173"/>
                    <a:gd name="T36" fmla="+- 0 7511 7317"/>
                    <a:gd name="T37" fmla="*/ T36 w 211"/>
                    <a:gd name="T38" fmla="+- 0 3078 2911"/>
                    <a:gd name="T39" fmla="*/ 3078 h 173"/>
                    <a:gd name="T40" fmla="+- 0 7511 7317"/>
                    <a:gd name="T41" fmla="*/ T40 w 211"/>
                    <a:gd name="T42" fmla="+- 0 3073 2911"/>
                    <a:gd name="T43" fmla="*/ 3073 h 173"/>
                    <a:gd name="T44" fmla="+- 0 7511 7317"/>
                    <a:gd name="T45" fmla="*/ T44 w 211"/>
                    <a:gd name="T46" fmla="+- 0 3071 2911"/>
                    <a:gd name="T47" fmla="*/ 3071 h 173"/>
                    <a:gd name="T48" fmla="+- 0 7495 7317"/>
                    <a:gd name="T49" fmla="*/ T48 w 211"/>
                    <a:gd name="T50" fmla="+- 0 3055 2911"/>
                    <a:gd name="T51" fmla="*/ 3055 h 17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</a:cxnLst>
                  <a:rect l="0" t="0" r="r" b="b"/>
                  <a:pathLst>
                    <a:path w="211" h="173">
                      <a:moveTo>
                        <a:pt x="178" y="144"/>
                      </a:moveTo>
                      <a:lnTo>
                        <a:pt x="154" y="144"/>
                      </a:lnTo>
                      <a:lnTo>
                        <a:pt x="180" y="170"/>
                      </a:lnTo>
                      <a:lnTo>
                        <a:pt x="182" y="172"/>
                      </a:lnTo>
                      <a:lnTo>
                        <a:pt x="184" y="173"/>
                      </a:lnTo>
                      <a:lnTo>
                        <a:pt x="188" y="173"/>
                      </a:lnTo>
                      <a:lnTo>
                        <a:pt x="190" y="172"/>
                      </a:lnTo>
                      <a:lnTo>
                        <a:pt x="192" y="170"/>
                      </a:lnTo>
                      <a:lnTo>
                        <a:pt x="194" y="169"/>
                      </a:lnTo>
                      <a:lnTo>
                        <a:pt x="194" y="167"/>
                      </a:lnTo>
                      <a:lnTo>
                        <a:pt x="194" y="162"/>
                      </a:lnTo>
                      <a:lnTo>
                        <a:pt x="194" y="160"/>
                      </a:lnTo>
                      <a:lnTo>
                        <a:pt x="178" y="144"/>
                      </a:lnTo>
                    </a:path>
                  </a:pathLst>
                </a:custGeom>
                <a:solidFill>
                  <a:srgbClr val="7392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77" name="Freeform 85">
                  <a:extLst>
                    <a:ext uri="{FF2B5EF4-FFF2-40B4-BE49-F238E27FC236}">
                      <a16:creationId xmlns:a16="http://schemas.microsoft.com/office/drawing/2014/main" id="{D4BE28D3-2C0E-0B4B-A388-3DA1BAA1A6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7" y="2911"/>
                  <a:ext cx="211" cy="173"/>
                </a:xfrm>
                <a:custGeom>
                  <a:avLst/>
                  <a:gdLst>
                    <a:gd name="T0" fmla="+- 0 7414 7317"/>
                    <a:gd name="T1" fmla="*/ T0 w 211"/>
                    <a:gd name="T2" fmla="+- 0 3054 2911"/>
                    <a:gd name="T3" fmla="*/ 3054 h 173"/>
                    <a:gd name="T4" fmla="+- 0 7373 7317"/>
                    <a:gd name="T5" fmla="*/ T4 w 211"/>
                    <a:gd name="T6" fmla="+- 0 3054 2911"/>
                    <a:gd name="T7" fmla="*/ 3054 h 173"/>
                    <a:gd name="T8" fmla="+- 0 7376 7317"/>
                    <a:gd name="T9" fmla="*/ T8 w 211"/>
                    <a:gd name="T10" fmla="+- 0 3057 2911"/>
                    <a:gd name="T11" fmla="*/ 3057 h 173"/>
                    <a:gd name="T12" fmla="+- 0 7410 7317"/>
                    <a:gd name="T13" fmla="*/ T12 w 211"/>
                    <a:gd name="T14" fmla="+- 0 3071 2911"/>
                    <a:gd name="T15" fmla="*/ 3071 h 173"/>
                    <a:gd name="T16" fmla="+- 0 7414 7317"/>
                    <a:gd name="T17" fmla="*/ T16 w 211"/>
                    <a:gd name="T18" fmla="+- 0 3071 2911"/>
                    <a:gd name="T19" fmla="*/ 3071 h 173"/>
                    <a:gd name="T20" fmla="+- 0 7414 7317"/>
                    <a:gd name="T21" fmla="*/ T20 w 211"/>
                    <a:gd name="T22" fmla="+- 0 3054 2911"/>
                    <a:gd name="T23" fmla="*/ 3054 h 17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</a:cxnLst>
                  <a:rect l="0" t="0" r="r" b="b"/>
                  <a:pathLst>
                    <a:path w="211" h="173">
                      <a:moveTo>
                        <a:pt x="97" y="143"/>
                      </a:moveTo>
                      <a:lnTo>
                        <a:pt x="56" y="143"/>
                      </a:lnTo>
                      <a:lnTo>
                        <a:pt x="59" y="146"/>
                      </a:lnTo>
                      <a:lnTo>
                        <a:pt x="93" y="160"/>
                      </a:lnTo>
                      <a:lnTo>
                        <a:pt x="97" y="160"/>
                      </a:lnTo>
                      <a:lnTo>
                        <a:pt x="97" y="143"/>
                      </a:lnTo>
                    </a:path>
                  </a:pathLst>
                </a:custGeom>
                <a:solidFill>
                  <a:srgbClr val="7392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78" name="Freeform 86">
                  <a:extLst>
                    <a:ext uri="{FF2B5EF4-FFF2-40B4-BE49-F238E27FC236}">
                      <a16:creationId xmlns:a16="http://schemas.microsoft.com/office/drawing/2014/main" id="{C0F4AF7A-2A79-4DE6-B697-68C66C363E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7" y="2911"/>
                  <a:ext cx="211" cy="173"/>
                </a:xfrm>
                <a:custGeom>
                  <a:avLst/>
                  <a:gdLst>
                    <a:gd name="T0" fmla="+- 0 7490 7317"/>
                    <a:gd name="T1" fmla="*/ T0 w 211"/>
                    <a:gd name="T2" fmla="+- 0 2953 2911"/>
                    <a:gd name="T3" fmla="*/ 2953 h 173"/>
                    <a:gd name="T4" fmla="+- 0 7431 7317"/>
                    <a:gd name="T5" fmla="*/ T4 w 211"/>
                    <a:gd name="T6" fmla="+- 0 2953 2911"/>
                    <a:gd name="T7" fmla="*/ 2953 h 173"/>
                    <a:gd name="T8" fmla="+- 0 7431 7317"/>
                    <a:gd name="T9" fmla="*/ T8 w 211"/>
                    <a:gd name="T10" fmla="+- 0 3071 2911"/>
                    <a:gd name="T11" fmla="*/ 3071 h 173"/>
                    <a:gd name="T12" fmla="+- 0 7435 7317"/>
                    <a:gd name="T13" fmla="*/ T12 w 211"/>
                    <a:gd name="T14" fmla="+- 0 3071 2911"/>
                    <a:gd name="T15" fmla="*/ 3071 h 173"/>
                    <a:gd name="T16" fmla="+- 0 7440 7317"/>
                    <a:gd name="T17" fmla="*/ T16 w 211"/>
                    <a:gd name="T18" fmla="+- 0 3071 2911"/>
                    <a:gd name="T19" fmla="*/ 3071 h 173"/>
                    <a:gd name="T20" fmla="+- 0 7469 7317"/>
                    <a:gd name="T21" fmla="*/ T20 w 211"/>
                    <a:gd name="T22" fmla="+- 0 3057 2911"/>
                    <a:gd name="T23" fmla="*/ 3057 h 173"/>
                    <a:gd name="T24" fmla="+- 0 7470 7317"/>
                    <a:gd name="T25" fmla="*/ T24 w 211"/>
                    <a:gd name="T26" fmla="+- 0 3056 2911"/>
                    <a:gd name="T27" fmla="*/ 3056 h 173"/>
                    <a:gd name="T28" fmla="+- 0 7470 7317"/>
                    <a:gd name="T29" fmla="*/ T28 w 211"/>
                    <a:gd name="T30" fmla="+- 0 3056 2911"/>
                    <a:gd name="T31" fmla="*/ 3056 h 173"/>
                    <a:gd name="T32" fmla="+- 0 7471 7317"/>
                    <a:gd name="T33" fmla="*/ T32 w 211"/>
                    <a:gd name="T34" fmla="+- 0 3055 2911"/>
                    <a:gd name="T35" fmla="*/ 3055 h 173"/>
                    <a:gd name="T36" fmla="+- 0 7495 7317"/>
                    <a:gd name="T37" fmla="*/ T36 w 211"/>
                    <a:gd name="T38" fmla="+- 0 3055 2911"/>
                    <a:gd name="T39" fmla="*/ 3055 h 173"/>
                    <a:gd name="T40" fmla="+- 0 7481 7317"/>
                    <a:gd name="T41" fmla="*/ T40 w 211"/>
                    <a:gd name="T42" fmla="+- 0 3042 2911"/>
                    <a:gd name="T43" fmla="*/ 3042 h 173"/>
                    <a:gd name="T44" fmla="+- 0 7487 7317"/>
                    <a:gd name="T45" fmla="*/ T44 w 211"/>
                    <a:gd name="T46" fmla="+- 0 3031 2911"/>
                    <a:gd name="T47" fmla="*/ 3031 h 173"/>
                    <a:gd name="T48" fmla="+- 0 7490 7317"/>
                    <a:gd name="T49" fmla="*/ T48 w 211"/>
                    <a:gd name="T50" fmla="+- 0 3019 2911"/>
                    <a:gd name="T51" fmla="*/ 3019 h 173"/>
                    <a:gd name="T52" fmla="+- 0 7490 7317"/>
                    <a:gd name="T53" fmla="*/ T52 w 211"/>
                    <a:gd name="T54" fmla="+- 0 3004 2911"/>
                    <a:gd name="T55" fmla="*/ 3004 h 173"/>
                    <a:gd name="T56" fmla="+- 0 7522 7317"/>
                    <a:gd name="T57" fmla="*/ T56 w 211"/>
                    <a:gd name="T58" fmla="+- 0 3004 2911"/>
                    <a:gd name="T59" fmla="*/ 3004 h 173"/>
                    <a:gd name="T60" fmla="+- 0 7524 7317"/>
                    <a:gd name="T61" fmla="*/ T60 w 211"/>
                    <a:gd name="T62" fmla="+- 0 3003 2911"/>
                    <a:gd name="T63" fmla="*/ 3003 h 173"/>
                    <a:gd name="T64" fmla="+- 0 7528 7317"/>
                    <a:gd name="T65" fmla="*/ T64 w 211"/>
                    <a:gd name="T66" fmla="+- 0 3000 2911"/>
                    <a:gd name="T67" fmla="*/ 3000 h 173"/>
                    <a:gd name="T68" fmla="+- 0 7528 7317"/>
                    <a:gd name="T69" fmla="*/ T68 w 211"/>
                    <a:gd name="T70" fmla="+- 0 2998 2911"/>
                    <a:gd name="T71" fmla="*/ 2998 h 173"/>
                    <a:gd name="T72" fmla="+- 0 7528 7317"/>
                    <a:gd name="T73" fmla="*/ T72 w 211"/>
                    <a:gd name="T74" fmla="+- 0 2993 2911"/>
                    <a:gd name="T75" fmla="*/ 2993 h 173"/>
                    <a:gd name="T76" fmla="+- 0 7528 7317"/>
                    <a:gd name="T77" fmla="*/ T76 w 211"/>
                    <a:gd name="T78" fmla="+- 0 2991 2911"/>
                    <a:gd name="T79" fmla="*/ 2991 h 173"/>
                    <a:gd name="T80" fmla="+- 0 7524 7317"/>
                    <a:gd name="T81" fmla="*/ T80 w 211"/>
                    <a:gd name="T82" fmla="+- 0 2988 2911"/>
                    <a:gd name="T83" fmla="*/ 2988 h 173"/>
                    <a:gd name="T84" fmla="+- 0 7522 7317"/>
                    <a:gd name="T85" fmla="*/ T84 w 211"/>
                    <a:gd name="T86" fmla="+- 0 2987 2911"/>
                    <a:gd name="T87" fmla="*/ 2987 h 173"/>
                    <a:gd name="T88" fmla="+- 0 7490 7317"/>
                    <a:gd name="T89" fmla="*/ T88 w 211"/>
                    <a:gd name="T90" fmla="+- 0 2987 2911"/>
                    <a:gd name="T91" fmla="*/ 2987 h 173"/>
                    <a:gd name="T92" fmla="+- 0 7490 7317"/>
                    <a:gd name="T93" fmla="*/ T92 w 211"/>
                    <a:gd name="T94" fmla="+- 0 2953 2911"/>
                    <a:gd name="T95" fmla="*/ 2953 h 17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</a:cxnLst>
                  <a:rect l="0" t="0" r="r" b="b"/>
                  <a:pathLst>
                    <a:path w="211" h="173">
                      <a:moveTo>
                        <a:pt x="173" y="42"/>
                      </a:moveTo>
                      <a:lnTo>
                        <a:pt x="114" y="42"/>
                      </a:lnTo>
                      <a:lnTo>
                        <a:pt x="114" y="160"/>
                      </a:lnTo>
                      <a:lnTo>
                        <a:pt x="118" y="160"/>
                      </a:lnTo>
                      <a:lnTo>
                        <a:pt x="123" y="160"/>
                      </a:lnTo>
                      <a:lnTo>
                        <a:pt x="152" y="146"/>
                      </a:lnTo>
                      <a:lnTo>
                        <a:pt x="153" y="145"/>
                      </a:lnTo>
                      <a:lnTo>
                        <a:pt x="154" y="144"/>
                      </a:lnTo>
                      <a:lnTo>
                        <a:pt x="178" y="144"/>
                      </a:lnTo>
                      <a:lnTo>
                        <a:pt x="164" y="131"/>
                      </a:lnTo>
                      <a:lnTo>
                        <a:pt x="170" y="120"/>
                      </a:lnTo>
                      <a:lnTo>
                        <a:pt x="173" y="108"/>
                      </a:lnTo>
                      <a:lnTo>
                        <a:pt x="173" y="93"/>
                      </a:lnTo>
                      <a:lnTo>
                        <a:pt x="205" y="93"/>
                      </a:lnTo>
                      <a:lnTo>
                        <a:pt x="207" y="92"/>
                      </a:lnTo>
                      <a:lnTo>
                        <a:pt x="211" y="89"/>
                      </a:lnTo>
                      <a:lnTo>
                        <a:pt x="211" y="87"/>
                      </a:lnTo>
                      <a:lnTo>
                        <a:pt x="211" y="82"/>
                      </a:lnTo>
                      <a:lnTo>
                        <a:pt x="211" y="80"/>
                      </a:lnTo>
                      <a:lnTo>
                        <a:pt x="207" y="77"/>
                      </a:lnTo>
                      <a:lnTo>
                        <a:pt x="205" y="76"/>
                      </a:lnTo>
                      <a:lnTo>
                        <a:pt x="173" y="76"/>
                      </a:lnTo>
                      <a:lnTo>
                        <a:pt x="173" y="42"/>
                      </a:lnTo>
                    </a:path>
                  </a:pathLst>
                </a:custGeom>
                <a:solidFill>
                  <a:srgbClr val="7392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79" name="Freeform 87">
                  <a:extLst>
                    <a:ext uri="{FF2B5EF4-FFF2-40B4-BE49-F238E27FC236}">
                      <a16:creationId xmlns:a16="http://schemas.microsoft.com/office/drawing/2014/main" id="{173FD555-64C3-CEC6-B5B8-622762D182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7" y="2911"/>
                  <a:ext cx="211" cy="173"/>
                </a:xfrm>
                <a:custGeom>
                  <a:avLst/>
                  <a:gdLst>
                    <a:gd name="T0" fmla="+- 0 7510 7317"/>
                    <a:gd name="T1" fmla="*/ T0 w 211"/>
                    <a:gd name="T2" fmla="+- 0 2911 2911"/>
                    <a:gd name="T3" fmla="*/ 2911 h 173"/>
                    <a:gd name="T4" fmla="+- 0 7505 7317"/>
                    <a:gd name="T5" fmla="*/ T4 w 211"/>
                    <a:gd name="T6" fmla="+- 0 2911 2911"/>
                    <a:gd name="T7" fmla="*/ 2911 h 173"/>
                    <a:gd name="T8" fmla="+- 0 7503 7317"/>
                    <a:gd name="T9" fmla="*/ T8 w 211"/>
                    <a:gd name="T10" fmla="+- 0 2912 2911"/>
                    <a:gd name="T11" fmla="*/ 2912 h 173"/>
                    <a:gd name="T12" fmla="+- 0 7478 7317"/>
                    <a:gd name="T13" fmla="*/ T12 w 211"/>
                    <a:gd name="T14" fmla="+- 0 2936 2911"/>
                    <a:gd name="T15" fmla="*/ 2936 h 173"/>
                    <a:gd name="T16" fmla="+- 0 7502 7317"/>
                    <a:gd name="T17" fmla="*/ T16 w 211"/>
                    <a:gd name="T18" fmla="+- 0 2936 2911"/>
                    <a:gd name="T19" fmla="*/ 2936 h 173"/>
                    <a:gd name="T20" fmla="+- 0 7515 7317"/>
                    <a:gd name="T21" fmla="*/ T20 w 211"/>
                    <a:gd name="T22" fmla="+- 0 2923 2911"/>
                    <a:gd name="T23" fmla="*/ 2923 h 173"/>
                    <a:gd name="T24" fmla="+- 0 7516 7317"/>
                    <a:gd name="T25" fmla="*/ T24 w 211"/>
                    <a:gd name="T26" fmla="+- 0 2921 2911"/>
                    <a:gd name="T27" fmla="*/ 2921 h 173"/>
                    <a:gd name="T28" fmla="+- 0 7516 7317"/>
                    <a:gd name="T29" fmla="*/ T28 w 211"/>
                    <a:gd name="T30" fmla="+- 0 2917 2911"/>
                    <a:gd name="T31" fmla="*/ 2917 h 173"/>
                    <a:gd name="T32" fmla="+- 0 7515 7317"/>
                    <a:gd name="T33" fmla="*/ T32 w 211"/>
                    <a:gd name="T34" fmla="+- 0 2915 2911"/>
                    <a:gd name="T35" fmla="*/ 2915 h 173"/>
                    <a:gd name="T36" fmla="+- 0 7512 7317"/>
                    <a:gd name="T37" fmla="*/ T36 w 211"/>
                    <a:gd name="T38" fmla="+- 0 2912 2911"/>
                    <a:gd name="T39" fmla="*/ 2912 h 173"/>
                    <a:gd name="T40" fmla="+- 0 7510 7317"/>
                    <a:gd name="T41" fmla="*/ T40 w 211"/>
                    <a:gd name="T42" fmla="+- 0 2911 2911"/>
                    <a:gd name="T43" fmla="*/ 2911 h 17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</a:cxnLst>
                  <a:rect l="0" t="0" r="r" b="b"/>
                  <a:pathLst>
                    <a:path w="211" h="173">
                      <a:moveTo>
                        <a:pt x="193" y="0"/>
                      </a:moveTo>
                      <a:lnTo>
                        <a:pt x="188" y="0"/>
                      </a:lnTo>
                      <a:lnTo>
                        <a:pt x="186" y="1"/>
                      </a:lnTo>
                      <a:lnTo>
                        <a:pt x="161" y="25"/>
                      </a:lnTo>
                      <a:lnTo>
                        <a:pt x="185" y="25"/>
                      </a:lnTo>
                      <a:lnTo>
                        <a:pt x="198" y="12"/>
                      </a:lnTo>
                      <a:lnTo>
                        <a:pt x="199" y="10"/>
                      </a:lnTo>
                      <a:lnTo>
                        <a:pt x="199" y="6"/>
                      </a:lnTo>
                      <a:lnTo>
                        <a:pt x="198" y="4"/>
                      </a:lnTo>
                      <a:lnTo>
                        <a:pt x="195" y="1"/>
                      </a:lnTo>
                      <a:lnTo>
                        <a:pt x="193" y="0"/>
                      </a:lnTo>
                    </a:path>
                  </a:pathLst>
                </a:custGeom>
                <a:solidFill>
                  <a:srgbClr val="7392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5" name="Group 88">
                <a:extLst>
                  <a:ext uri="{FF2B5EF4-FFF2-40B4-BE49-F238E27FC236}">
                    <a16:creationId xmlns:a16="http://schemas.microsoft.com/office/drawing/2014/main" id="{5C751455-C0D1-8BFD-E00B-70EC30866E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80" y="2877"/>
                <a:ext cx="85" cy="42"/>
                <a:chOff x="7380" y="2877"/>
                <a:chExt cx="85" cy="42"/>
              </a:xfrm>
            </p:grpSpPr>
            <p:sp>
              <p:nvSpPr>
                <p:cNvPr id="74" name="Freeform 89">
                  <a:extLst>
                    <a:ext uri="{FF2B5EF4-FFF2-40B4-BE49-F238E27FC236}">
                      <a16:creationId xmlns:a16="http://schemas.microsoft.com/office/drawing/2014/main" id="{05D3E83A-1013-D6AC-3032-EF75286F83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80" y="2877"/>
                  <a:ext cx="85" cy="42"/>
                </a:xfrm>
                <a:custGeom>
                  <a:avLst/>
                  <a:gdLst>
                    <a:gd name="T0" fmla="+- 0 7434 7380"/>
                    <a:gd name="T1" fmla="*/ T0 w 85"/>
                    <a:gd name="T2" fmla="+- 0 2877 2877"/>
                    <a:gd name="T3" fmla="*/ 2877 h 42"/>
                    <a:gd name="T4" fmla="+- 0 7411 7380"/>
                    <a:gd name="T5" fmla="*/ T4 w 85"/>
                    <a:gd name="T6" fmla="+- 0 2877 2877"/>
                    <a:gd name="T7" fmla="*/ 2877 h 42"/>
                    <a:gd name="T8" fmla="+- 0 7401 7380"/>
                    <a:gd name="T9" fmla="*/ T8 w 85"/>
                    <a:gd name="T10" fmla="+- 0 2881 2877"/>
                    <a:gd name="T11" fmla="*/ 2881 h 42"/>
                    <a:gd name="T12" fmla="+- 0 7385 7380"/>
                    <a:gd name="T13" fmla="*/ T12 w 85"/>
                    <a:gd name="T14" fmla="+- 0 2897 2877"/>
                    <a:gd name="T15" fmla="*/ 2897 h 42"/>
                    <a:gd name="T16" fmla="+- 0 7380 7380"/>
                    <a:gd name="T17" fmla="*/ T16 w 85"/>
                    <a:gd name="T18" fmla="+- 0 2907 2877"/>
                    <a:gd name="T19" fmla="*/ 2907 h 42"/>
                    <a:gd name="T20" fmla="+- 0 7380 7380"/>
                    <a:gd name="T21" fmla="*/ T20 w 85"/>
                    <a:gd name="T22" fmla="+- 0 2919 2877"/>
                    <a:gd name="T23" fmla="*/ 2919 h 42"/>
                    <a:gd name="T24" fmla="+- 0 7465 7380"/>
                    <a:gd name="T25" fmla="*/ T24 w 85"/>
                    <a:gd name="T26" fmla="+- 0 2919 2877"/>
                    <a:gd name="T27" fmla="*/ 2919 h 42"/>
                    <a:gd name="T28" fmla="+- 0 7465 7380"/>
                    <a:gd name="T29" fmla="*/ T28 w 85"/>
                    <a:gd name="T30" fmla="+- 0 2907 2877"/>
                    <a:gd name="T31" fmla="*/ 2907 h 42"/>
                    <a:gd name="T32" fmla="+- 0 7461 7380"/>
                    <a:gd name="T33" fmla="*/ T32 w 85"/>
                    <a:gd name="T34" fmla="+- 0 2897 2877"/>
                    <a:gd name="T35" fmla="*/ 2897 h 42"/>
                    <a:gd name="T36" fmla="+- 0 7444 7380"/>
                    <a:gd name="T37" fmla="*/ T36 w 85"/>
                    <a:gd name="T38" fmla="+- 0 2881 2877"/>
                    <a:gd name="T39" fmla="*/ 2881 h 42"/>
                    <a:gd name="T40" fmla="+- 0 7434 7380"/>
                    <a:gd name="T41" fmla="*/ T40 w 85"/>
                    <a:gd name="T42" fmla="+- 0 2877 2877"/>
                    <a:gd name="T43" fmla="*/ 2877 h 42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</a:cxnLst>
                  <a:rect l="0" t="0" r="r" b="b"/>
                  <a:pathLst>
                    <a:path w="85" h="42">
                      <a:moveTo>
                        <a:pt x="54" y="0"/>
                      </a:moveTo>
                      <a:lnTo>
                        <a:pt x="31" y="0"/>
                      </a:lnTo>
                      <a:lnTo>
                        <a:pt x="21" y="4"/>
                      </a:lnTo>
                      <a:lnTo>
                        <a:pt x="5" y="20"/>
                      </a:lnTo>
                      <a:lnTo>
                        <a:pt x="0" y="30"/>
                      </a:lnTo>
                      <a:lnTo>
                        <a:pt x="0" y="42"/>
                      </a:lnTo>
                      <a:lnTo>
                        <a:pt x="85" y="42"/>
                      </a:lnTo>
                      <a:lnTo>
                        <a:pt x="85" y="30"/>
                      </a:lnTo>
                      <a:lnTo>
                        <a:pt x="81" y="20"/>
                      </a:lnTo>
                      <a:lnTo>
                        <a:pt x="64" y="4"/>
                      </a:lnTo>
                      <a:lnTo>
                        <a:pt x="54" y="0"/>
                      </a:lnTo>
                    </a:path>
                  </a:pathLst>
                </a:custGeom>
                <a:solidFill>
                  <a:srgbClr val="7392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6" name="Group 90">
                <a:extLst>
                  <a:ext uri="{FF2B5EF4-FFF2-40B4-BE49-F238E27FC236}">
                    <a16:creationId xmlns:a16="http://schemas.microsoft.com/office/drawing/2014/main" id="{B5FFFC04-DFED-693C-9782-E5BE3CD049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90" y="2363"/>
                <a:ext cx="1071" cy="1071"/>
                <a:chOff x="6890" y="2363"/>
                <a:chExt cx="1071" cy="1071"/>
              </a:xfrm>
            </p:grpSpPr>
            <p:sp>
              <p:nvSpPr>
                <p:cNvPr id="72" name="Freeform 91">
                  <a:extLst>
                    <a:ext uri="{FF2B5EF4-FFF2-40B4-BE49-F238E27FC236}">
                      <a16:creationId xmlns:a16="http://schemas.microsoft.com/office/drawing/2014/main" id="{F5056A1B-25E9-118C-0B76-E68FDCDC0D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90" y="2363"/>
                  <a:ext cx="1071" cy="1071"/>
                </a:xfrm>
                <a:custGeom>
                  <a:avLst/>
                  <a:gdLst>
                    <a:gd name="T0" fmla="+- 0 7426 6890"/>
                    <a:gd name="T1" fmla="*/ T0 w 1071"/>
                    <a:gd name="T2" fmla="+- 0 3434 2363"/>
                    <a:gd name="T3" fmla="*/ 3434 h 1071"/>
                    <a:gd name="T4" fmla="+- 0 7513 6890"/>
                    <a:gd name="T5" fmla="*/ T4 w 1071"/>
                    <a:gd name="T6" fmla="+- 0 3427 2363"/>
                    <a:gd name="T7" fmla="*/ 3427 h 1071"/>
                    <a:gd name="T8" fmla="+- 0 7595 6890"/>
                    <a:gd name="T9" fmla="*/ T8 w 1071"/>
                    <a:gd name="T10" fmla="+- 0 3407 2363"/>
                    <a:gd name="T11" fmla="*/ 3407 h 1071"/>
                    <a:gd name="T12" fmla="+- 0 7672 6890"/>
                    <a:gd name="T13" fmla="*/ T12 w 1071"/>
                    <a:gd name="T14" fmla="+- 0 3374 2363"/>
                    <a:gd name="T15" fmla="*/ 3374 h 1071"/>
                    <a:gd name="T16" fmla="+- 0 7742 6890"/>
                    <a:gd name="T17" fmla="*/ T16 w 1071"/>
                    <a:gd name="T18" fmla="+- 0 3331 2363"/>
                    <a:gd name="T19" fmla="*/ 3331 h 1071"/>
                    <a:gd name="T20" fmla="+- 0 7805 6890"/>
                    <a:gd name="T21" fmla="*/ T20 w 1071"/>
                    <a:gd name="T22" fmla="+- 0 3277 2363"/>
                    <a:gd name="T23" fmla="*/ 3277 h 1071"/>
                    <a:gd name="T24" fmla="+- 0 7858 6890"/>
                    <a:gd name="T25" fmla="*/ T24 w 1071"/>
                    <a:gd name="T26" fmla="+- 0 3215 2363"/>
                    <a:gd name="T27" fmla="*/ 3215 h 1071"/>
                    <a:gd name="T28" fmla="+- 0 7902 6890"/>
                    <a:gd name="T29" fmla="*/ T28 w 1071"/>
                    <a:gd name="T30" fmla="+- 0 3145 2363"/>
                    <a:gd name="T31" fmla="*/ 3145 h 1071"/>
                    <a:gd name="T32" fmla="+- 0 7934 6890"/>
                    <a:gd name="T33" fmla="*/ T32 w 1071"/>
                    <a:gd name="T34" fmla="+- 0 3068 2363"/>
                    <a:gd name="T35" fmla="*/ 3068 h 1071"/>
                    <a:gd name="T36" fmla="+- 0 7954 6890"/>
                    <a:gd name="T37" fmla="*/ T36 w 1071"/>
                    <a:gd name="T38" fmla="+- 0 2985 2363"/>
                    <a:gd name="T39" fmla="*/ 2985 h 1071"/>
                    <a:gd name="T40" fmla="+- 0 7961 6890"/>
                    <a:gd name="T41" fmla="*/ T40 w 1071"/>
                    <a:gd name="T42" fmla="+- 0 2898 2363"/>
                    <a:gd name="T43" fmla="*/ 2898 h 1071"/>
                    <a:gd name="T44" fmla="+- 0 7960 6890"/>
                    <a:gd name="T45" fmla="*/ T44 w 1071"/>
                    <a:gd name="T46" fmla="+- 0 2854 2363"/>
                    <a:gd name="T47" fmla="*/ 2854 h 1071"/>
                    <a:gd name="T48" fmla="+- 0 7946 6890"/>
                    <a:gd name="T49" fmla="*/ T48 w 1071"/>
                    <a:gd name="T50" fmla="+- 0 2770 2363"/>
                    <a:gd name="T51" fmla="*/ 2770 h 1071"/>
                    <a:gd name="T52" fmla="+- 0 7919 6890"/>
                    <a:gd name="T53" fmla="*/ T52 w 1071"/>
                    <a:gd name="T54" fmla="+- 0 2690 2363"/>
                    <a:gd name="T55" fmla="*/ 2690 h 1071"/>
                    <a:gd name="T56" fmla="+- 0 7881 6890"/>
                    <a:gd name="T57" fmla="*/ T56 w 1071"/>
                    <a:gd name="T58" fmla="+- 0 2616 2363"/>
                    <a:gd name="T59" fmla="*/ 2616 h 1071"/>
                    <a:gd name="T60" fmla="+- 0 7832 6890"/>
                    <a:gd name="T61" fmla="*/ T60 w 1071"/>
                    <a:gd name="T62" fmla="+- 0 2550 2363"/>
                    <a:gd name="T63" fmla="*/ 2550 h 1071"/>
                    <a:gd name="T64" fmla="+- 0 7774 6890"/>
                    <a:gd name="T65" fmla="*/ T64 w 1071"/>
                    <a:gd name="T66" fmla="+- 0 2492 2363"/>
                    <a:gd name="T67" fmla="*/ 2492 h 1071"/>
                    <a:gd name="T68" fmla="+- 0 7708 6890"/>
                    <a:gd name="T69" fmla="*/ T68 w 1071"/>
                    <a:gd name="T70" fmla="+- 0 2443 2363"/>
                    <a:gd name="T71" fmla="*/ 2443 h 1071"/>
                    <a:gd name="T72" fmla="+- 0 7634 6890"/>
                    <a:gd name="T73" fmla="*/ T72 w 1071"/>
                    <a:gd name="T74" fmla="+- 0 2405 2363"/>
                    <a:gd name="T75" fmla="*/ 2405 h 1071"/>
                    <a:gd name="T76" fmla="+- 0 7554 6890"/>
                    <a:gd name="T77" fmla="*/ T76 w 1071"/>
                    <a:gd name="T78" fmla="+- 0 2378 2363"/>
                    <a:gd name="T79" fmla="*/ 2378 h 1071"/>
                    <a:gd name="T80" fmla="+- 0 7470 6890"/>
                    <a:gd name="T81" fmla="*/ T80 w 1071"/>
                    <a:gd name="T82" fmla="+- 0 2365 2363"/>
                    <a:gd name="T83" fmla="*/ 2365 h 1071"/>
                    <a:gd name="T84" fmla="+- 0 7426 6890"/>
                    <a:gd name="T85" fmla="*/ T84 w 1071"/>
                    <a:gd name="T86" fmla="+- 0 2363 2363"/>
                    <a:gd name="T87" fmla="*/ 2363 h 1071"/>
                    <a:gd name="T88" fmla="+- 0 7382 6890"/>
                    <a:gd name="T89" fmla="*/ T88 w 1071"/>
                    <a:gd name="T90" fmla="+- 0 2365 2363"/>
                    <a:gd name="T91" fmla="*/ 2365 h 1071"/>
                    <a:gd name="T92" fmla="+- 0 7297 6890"/>
                    <a:gd name="T93" fmla="*/ T92 w 1071"/>
                    <a:gd name="T94" fmla="+- 0 2378 2363"/>
                    <a:gd name="T95" fmla="*/ 2378 h 1071"/>
                    <a:gd name="T96" fmla="+- 0 7217 6890"/>
                    <a:gd name="T97" fmla="*/ T96 w 1071"/>
                    <a:gd name="T98" fmla="+- 0 2405 2363"/>
                    <a:gd name="T99" fmla="*/ 2405 h 1071"/>
                    <a:gd name="T100" fmla="+- 0 7144 6890"/>
                    <a:gd name="T101" fmla="*/ T100 w 1071"/>
                    <a:gd name="T102" fmla="+- 0 2443 2363"/>
                    <a:gd name="T103" fmla="*/ 2443 h 1071"/>
                    <a:gd name="T104" fmla="+- 0 7077 6890"/>
                    <a:gd name="T105" fmla="*/ T104 w 1071"/>
                    <a:gd name="T106" fmla="+- 0 2492 2363"/>
                    <a:gd name="T107" fmla="*/ 2492 h 1071"/>
                    <a:gd name="T108" fmla="+- 0 7019 6890"/>
                    <a:gd name="T109" fmla="*/ T108 w 1071"/>
                    <a:gd name="T110" fmla="+- 0 2550 2363"/>
                    <a:gd name="T111" fmla="*/ 2550 h 1071"/>
                    <a:gd name="T112" fmla="+- 0 6970 6890"/>
                    <a:gd name="T113" fmla="*/ T112 w 1071"/>
                    <a:gd name="T114" fmla="+- 0 2616 2363"/>
                    <a:gd name="T115" fmla="*/ 2616 h 1071"/>
                    <a:gd name="T116" fmla="+- 0 6932 6890"/>
                    <a:gd name="T117" fmla="*/ T116 w 1071"/>
                    <a:gd name="T118" fmla="+- 0 2690 2363"/>
                    <a:gd name="T119" fmla="*/ 2690 h 1071"/>
                    <a:gd name="T120" fmla="+- 0 6906 6890"/>
                    <a:gd name="T121" fmla="*/ T120 w 1071"/>
                    <a:gd name="T122" fmla="+- 0 2770 2363"/>
                    <a:gd name="T123" fmla="*/ 2770 h 1071"/>
                    <a:gd name="T124" fmla="+- 0 6892 6890"/>
                    <a:gd name="T125" fmla="*/ T124 w 1071"/>
                    <a:gd name="T126" fmla="+- 0 2854 2363"/>
                    <a:gd name="T127" fmla="*/ 2854 h 1071"/>
                    <a:gd name="T128" fmla="+- 0 6890 6890"/>
                    <a:gd name="T129" fmla="*/ T128 w 1071"/>
                    <a:gd name="T130" fmla="+- 0 2898 2363"/>
                    <a:gd name="T131" fmla="*/ 2898 h 1071"/>
                    <a:gd name="T132" fmla="+- 0 6892 6890"/>
                    <a:gd name="T133" fmla="*/ T132 w 1071"/>
                    <a:gd name="T134" fmla="+- 0 2942 2363"/>
                    <a:gd name="T135" fmla="*/ 2942 h 1071"/>
                    <a:gd name="T136" fmla="+- 0 6906 6890"/>
                    <a:gd name="T137" fmla="*/ T136 w 1071"/>
                    <a:gd name="T138" fmla="+- 0 3027 2363"/>
                    <a:gd name="T139" fmla="*/ 3027 h 1071"/>
                    <a:gd name="T140" fmla="+- 0 6932 6890"/>
                    <a:gd name="T141" fmla="*/ T140 w 1071"/>
                    <a:gd name="T142" fmla="+- 0 3107 2363"/>
                    <a:gd name="T143" fmla="*/ 3107 h 1071"/>
                    <a:gd name="T144" fmla="+- 0 6970 6890"/>
                    <a:gd name="T145" fmla="*/ T144 w 1071"/>
                    <a:gd name="T146" fmla="+- 0 3181 2363"/>
                    <a:gd name="T147" fmla="*/ 3181 h 1071"/>
                    <a:gd name="T148" fmla="+- 0 7019 6890"/>
                    <a:gd name="T149" fmla="*/ T148 w 1071"/>
                    <a:gd name="T150" fmla="+- 0 3247 2363"/>
                    <a:gd name="T151" fmla="*/ 3247 h 1071"/>
                    <a:gd name="T152" fmla="+- 0 7077 6890"/>
                    <a:gd name="T153" fmla="*/ T152 w 1071"/>
                    <a:gd name="T154" fmla="+- 0 3305 2363"/>
                    <a:gd name="T155" fmla="*/ 3305 h 1071"/>
                    <a:gd name="T156" fmla="+- 0 7144 6890"/>
                    <a:gd name="T157" fmla="*/ T156 w 1071"/>
                    <a:gd name="T158" fmla="+- 0 3354 2363"/>
                    <a:gd name="T159" fmla="*/ 3354 h 1071"/>
                    <a:gd name="T160" fmla="+- 0 7217 6890"/>
                    <a:gd name="T161" fmla="*/ T160 w 1071"/>
                    <a:gd name="T162" fmla="+- 0 3392 2363"/>
                    <a:gd name="T163" fmla="*/ 3392 h 1071"/>
                    <a:gd name="T164" fmla="+- 0 7297 6890"/>
                    <a:gd name="T165" fmla="*/ T164 w 1071"/>
                    <a:gd name="T166" fmla="+- 0 3418 2363"/>
                    <a:gd name="T167" fmla="*/ 3418 h 1071"/>
                    <a:gd name="T168" fmla="+- 0 7382 6890"/>
                    <a:gd name="T169" fmla="*/ T168 w 1071"/>
                    <a:gd name="T170" fmla="+- 0 3432 2363"/>
                    <a:gd name="T171" fmla="*/ 3432 h 1071"/>
                    <a:gd name="T172" fmla="+- 0 7426 6890"/>
                    <a:gd name="T173" fmla="*/ T172 w 1071"/>
                    <a:gd name="T174" fmla="+- 0 3434 2363"/>
                    <a:gd name="T175" fmla="*/ 3434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6" y="1071"/>
                      </a:moveTo>
                      <a:lnTo>
                        <a:pt x="623" y="1064"/>
                      </a:lnTo>
                      <a:lnTo>
                        <a:pt x="705" y="1044"/>
                      </a:lnTo>
                      <a:lnTo>
                        <a:pt x="782" y="1011"/>
                      </a:lnTo>
                      <a:lnTo>
                        <a:pt x="852" y="968"/>
                      </a:lnTo>
                      <a:lnTo>
                        <a:pt x="915" y="914"/>
                      </a:lnTo>
                      <a:lnTo>
                        <a:pt x="968" y="852"/>
                      </a:lnTo>
                      <a:lnTo>
                        <a:pt x="1012" y="782"/>
                      </a:lnTo>
                      <a:lnTo>
                        <a:pt x="1044" y="705"/>
                      </a:lnTo>
                      <a:lnTo>
                        <a:pt x="1064" y="622"/>
                      </a:lnTo>
                      <a:lnTo>
                        <a:pt x="1071" y="535"/>
                      </a:lnTo>
                      <a:lnTo>
                        <a:pt x="1070" y="491"/>
                      </a:lnTo>
                      <a:lnTo>
                        <a:pt x="1056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8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80" y="2"/>
                      </a:lnTo>
                      <a:lnTo>
                        <a:pt x="536" y="0"/>
                      </a:lnTo>
                      <a:lnTo>
                        <a:pt x="492" y="2"/>
                      </a:lnTo>
                      <a:lnTo>
                        <a:pt x="407" y="15"/>
                      </a:lnTo>
                      <a:lnTo>
                        <a:pt x="327" y="42"/>
                      </a:lnTo>
                      <a:lnTo>
                        <a:pt x="254" y="80"/>
                      </a:lnTo>
                      <a:lnTo>
                        <a:pt x="187" y="129"/>
                      </a:lnTo>
                      <a:lnTo>
                        <a:pt x="129" y="187"/>
                      </a:lnTo>
                      <a:lnTo>
                        <a:pt x="80" y="253"/>
                      </a:lnTo>
                      <a:lnTo>
                        <a:pt x="42" y="327"/>
                      </a:lnTo>
                      <a:lnTo>
                        <a:pt x="16" y="407"/>
                      </a:lnTo>
                      <a:lnTo>
                        <a:pt x="2" y="491"/>
                      </a:lnTo>
                      <a:lnTo>
                        <a:pt x="0" y="535"/>
                      </a:lnTo>
                      <a:lnTo>
                        <a:pt x="2" y="579"/>
                      </a:lnTo>
                      <a:lnTo>
                        <a:pt x="16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9" y="884"/>
                      </a:lnTo>
                      <a:lnTo>
                        <a:pt x="187" y="942"/>
                      </a:lnTo>
                      <a:lnTo>
                        <a:pt x="254" y="991"/>
                      </a:lnTo>
                      <a:lnTo>
                        <a:pt x="327" y="1029"/>
                      </a:lnTo>
                      <a:lnTo>
                        <a:pt x="407" y="1055"/>
                      </a:lnTo>
                      <a:lnTo>
                        <a:pt x="492" y="1069"/>
                      </a:lnTo>
                      <a:lnTo>
                        <a:pt x="536" y="1071"/>
                      </a:lnTo>
                      <a:close/>
                    </a:path>
                  </a:pathLst>
                </a:custGeom>
                <a:noFill/>
                <a:ln w="29210">
                  <a:solidFill>
                    <a:srgbClr val="6E308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pic>
              <p:nvPicPr>
                <p:cNvPr id="73" name="Picture 92">
                  <a:extLst>
                    <a:ext uri="{FF2B5EF4-FFF2-40B4-BE49-F238E27FC236}">
                      <a16:creationId xmlns:a16="http://schemas.microsoft.com/office/drawing/2014/main" id="{BFAD3A06-1A1D-4DAD-ACCC-0AF64D445DF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41" y="2340"/>
                  <a:ext cx="1117" cy="111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47" name="Group 93">
                <a:extLst>
                  <a:ext uri="{FF2B5EF4-FFF2-40B4-BE49-F238E27FC236}">
                    <a16:creationId xmlns:a16="http://schemas.microsoft.com/office/drawing/2014/main" id="{81A28452-E6A9-3AC5-D273-ED3F38E576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80" y="889"/>
                <a:ext cx="1071" cy="1071"/>
                <a:chOff x="3480" y="889"/>
                <a:chExt cx="1071" cy="1071"/>
              </a:xfrm>
            </p:grpSpPr>
            <p:sp>
              <p:nvSpPr>
                <p:cNvPr id="71" name="Freeform 94">
                  <a:extLst>
                    <a:ext uri="{FF2B5EF4-FFF2-40B4-BE49-F238E27FC236}">
                      <a16:creationId xmlns:a16="http://schemas.microsoft.com/office/drawing/2014/main" id="{7D87D957-F660-4868-3EA1-B30F660631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80" y="889"/>
                  <a:ext cx="1071" cy="1071"/>
                </a:xfrm>
                <a:custGeom>
                  <a:avLst/>
                  <a:gdLst>
                    <a:gd name="T0" fmla="+- 0 4015 3480"/>
                    <a:gd name="T1" fmla="*/ T0 w 1071"/>
                    <a:gd name="T2" fmla="+- 0 889 889"/>
                    <a:gd name="T3" fmla="*/ 889 h 1071"/>
                    <a:gd name="T4" fmla="+- 0 3929 3480"/>
                    <a:gd name="T5" fmla="*/ T4 w 1071"/>
                    <a:gd name="T6" fmla="+- 0 896 889"/>
                    <a:gd name="T7" fmla="*/ 896 h 1071"/>
                    <a:gd name="T8" fmla="+- 0 3846 3480"/>
                    <a:gd name="T9" fmla="*/ T8 w 1071"/>
                    <a:gd name="T10" fmla="+- 0 916 889"/>
                    <a:gd name="T11" fmla="*/ 916 h 1071"/>
                    <a:gd name="T12" fmla="+- 0 3769 3480"/>
                    <a:gd name="T13" fmla="*/ T12 w 1071"/>
                    <a:gd name="T14" fmla="+- 0 949 889"/>
                    <a:gd name="T15" fmla="*/ 949 h 1071"/>
                    <a:gd name="T16" fmla="+- 0 3699 3480"/>
                    <a:gd name="T17" fmla="*/ T16 w 1071"/>
                    <a:gd name="T18" fmla="+- 0 992 889"/>
                    <a:gd name="T19" fmla="*/ 992 h 1071"/>
                    <a:gd name="T20" fmla="+- 0 3637 3480"/>
                    <a:gd name="T21" fmla="*/ T20 w 1071"/>
                    <a:gd name="T22" fmla="+- 0 1046 889"/>
                    <a:gd name="T23" fmla="*/ 1046 h 1071"/>
                    <a:gd name="T24" fmla="+- 0 3583 3480"/>
                    <a:gd name="T25" fmla="*/ T24 w 1071"/>
                    <a:gd name="T26" fmla="+- 0 1108 889"/>
                    <a:gd name="T27" fmla="*/ 1108 h 1071"/>
                    <a:gd name="T28" fmla="+- 0 3540 3480"/>
                    <a:gd name="T29" fmla="*/ T28 w 1071"/>
                    <a:gd name="T30" fmla="+- 0 1178 889"/>
                    <a:gd name="T31" fmla="*/ 1178 h 1071"/>
                    <a:gd name="T32" fmla="+- 0 3507 3480"/>
                    <a:gd name="T33" fmla="*/ T32 w 1071"/>
                    <a:gd name="T34" fmla="+- 0 1255 889"/>
                    <a:gd name="T35" fmla="*/ 1255 h 1071"/>
                    <a:gd name="T36" fmla="+- 0 3487 3480"/>
                    <a:gd name="T37" fmla="*/ T36 w 1071"/>
                    <a:gd name="T38" fmla="+- 0 1337 889"/>
                    <a:gd name="T39" fmla="*/ 1337 h 1071"/>
                    <a:gd name="T40" fmla="+- 0 3480 3480"/>
                    <a:gd name="T41" fmla="*/ T40 w 1071"/>
                    <a:gd name="T42" fmla="+- 0 1424 889"/>
                    <a:gd name="T43" fmla="*/ 1424 h 1071"/>
                    <a:gd name="T44" fmla="+- 0 3482 3480"/>
                    <a:gd name="T45" fmla="*/ T44 w 1071"/>
                    <a:gd name="T46" fmla="+- 0 1468 889"/>
                    <a:gd name="T47" fmla="*/ 1468 h 1071"/>
                    <a:gd name="T48" fmla="+- 0 3495 3480"/>
                    <a:gd name="T49" fmla="*/ T48 w 1071"/>
                    <a:gd name="T50" fmla="+- 0 1553 889"/>
                    <a:gd name="T51" fmla="*/ 1553 h 1071"/>
                    <a:gd name="T52" fmla="+- 0 3522 3480"/>
                    <a:gd name="T53" fmla="*/ T52 w 1071"/>
                    <a:gd name="T54" fmla="+- 0 1633 889"/>
                    <a:gd name="T55" fmla="*/ 1633 h 1071"/>
                    <a:gd name="T56" fmla="+- 0 3560 3480"/>
                    <a:gd name="T57" fmla="*/ T56 w 1071"/>
                    <a:gd name="T58" fmla="+- 0 1707 889"/>
                    <a:gd name="T59" fmla="*/ 1707 h 1071"/>
                    <a:gd name="T60" fmla="+- 0 3609 3480"/>
                    <a:gd name="T61" fmla="*/ T60 w 1071"/>
                    <a:gd name="T62" fmla="+- 0 1773 889"/>
                    <a:gd name="T63" fmla="*/ 1773 h 1071"/>
                    <a:gd name="T64" fmla="+- 0 3667 3480"/>
                    <a:gd name="T65" fmla="*/ T64 w 1071"/>
                    <a:gd name="T66" fmla="+- 0 1831 889"/>
                    <a:gd name="T67" fmla="*/ 1831 h 1071"/>
                    <a:gd name="T68" fmla="+- 0 3733 3480"/>
                    <a:gd name="T69" fmla="*/ T68 w 1071"/>
                    <a:gd name="T70" fmla="+- 0 1880 889"/>
                    <a:gd name="T71" fmla="*/ 1880 h 1071"/>
                    <a:gd name="T72" fmla="+- 0 3807 3480"/>
                    <a:gd name="T73" fmla="*/ T72 w 1071"/>
                    <a:gd name="T74" fmla="+- 0 1918 889"/>
                    <a:gd name="T75" fmla="*/ 1918 h 1071"/>
                    <a:gd name="T76" fmla="+- 0 3887 3480"/>
                    <a:gd name="T77" fmla="*/ T76 w 1071"/>
                    <a:gd name="T78" fmla="+- 0 1944 889"/>
                    <a:gd name="T79" fmla="*/ 1944 h 1071"/>
                    <a:gd name="T80" fmla="+- 0 3972 3480"/>
                    <a:gd name="T81" fmla="*/ T80 w 1071"/>
                    <a:gd name="T82" fmla="+- 0 1958 889"/>
                    <a:gd name="T83" fmla="*/ 1958 h 1071"/>
                    <a:gd name="T84" fmla="+- 0 4015 3480"/>
                    <a:gd name="T85" fmla="*/ T84 w 1071"/>
                    <a:gd name="T86" fmla="+- 0 1960 889"/>
                    <a:gd name="T87" fmla="*/ 1960 h 1071"/>
                    <a:gd name="T88" fmla="+- 0 4059 3480"/>
                    <a:gd name="T89" fmla="*/ T88 w 1071"/>
                    <a:gd name="T90" fmla="+- 0 1958 889"/>
                    <a:gd name="T91" fmla="*/ 1958 h 1071"/>
                    <a:gd name="T92" fmla="+- 0 4144 3480"/>
                    <a:gd name="T93" fmla="*/ T92 w 1071"/>
                    <a:gd name="T94" fmla="+- 0 1944 889"/>
                    <a:gd name="T95" fmla="*/ 1944 h 1071"/>
                    <a:gd name="T96" fmla="+- 0 4224 3480"/>
                    <a:gd name="T97" fmla="*/ T96 w 1071"/>
                    <a:gd name="T98" fmla="+- 0 1918 889"/>
                    <a:gd name="T99" fmla="*/ 1918 h 1071"/>
                    <a:gd name="T100" fmla="+- 0 4298 3480"/>
                    <a:gd name="T101" fmla="*/ T100 w 1071"/>
                    <a:gd name="T102" fmla="+- 0 1880 889"/>
                    <a:gd name="T103" fmla="*/ 1880 h 1071"/>
                    <a:gd name="T104" fmla="+- 0 4364 3480"/>
                    <a:gd name="T105" fmla="*/ T104 w 1071"/>
                    <a:gd name="T106" fmla="+- 0 1831 889"/>
                    <a:gd name="T107" fmla="*/ 1831 h 1071"/>
                    <a:gd name="T108" fmla="+- 0 4422 3480"/>
                    <a:gd name="T109" fmla="*/ T108 w 1071"/>
                    <a:gd name="T110" fmla="+- 0 1773 889"/>
                    <a:gd name="T111" fmla="*/ 1773 h 1071"/>
                    <a:gd name="T112" fmla="+- 0 4471 3480"/>
                    <a:gd name="T113" fmla="*/ T112 w 1071"/>
                    <a:gd name="T114" fmla="+- 0 1707 889"/>
                    <a:gd name="T115" fmla="*/ 1707 h 1071"/>
                    <a:gd name="T116" fmla="+- 0 4509 3480"/>
                    <a:gd name="T117" fmla="*/ T116 w 1071"/>
                    <a:gd name="T118" fmla="+- 0 1633 889"/>
                    <a:gd name="T119" fmla="*/ 1633 h 1071"/>
                    <a:gd name="T120" fmla="+- 0 4536 3480"/>
                    <a:gd name="T121" fmla="*/ T120 w 1071"/>
                    <a:gd name="T122" fmla="+- 0 1553 889"/>
                    <a:gd name="T123" fmla="*/ 1553 h 1071"/>
                    <a:gd name="T124" fmla="+- 0 4549 3480"/>
                    <a:gd name="T125" fmla="*/ T124 w 1071"/>
                    <a:gd name="T126" fmla="+- 0 1468 889"/>
                    <a:gd name="T127" fmla="*/ 1468 h 1071"/>
                    <a:gd name="T128" fmla="+- 0 4551 3480"/>
                    <a:gd name="T129" fmla="*/ T128 w 1071"/>
                    <a:gd name="T130" fmla="+- 0 1424 889"/>
                    <a:gd name="T131" fmla="*/ 1424 h 1071"/>
                    <a:gd name="T132" fmla="+- 0 4549 3480"/>
                    <a:gd name="T133" fmla="*/ T132 w 1071"/>
                    <a:gd name="T134" fmla="+- 0 1380 889"/>
                    <a:gd name="T135" fmla="*/ 1380 h 1071"/>
                    <a:gd name="T136" fmla="+- 0 4536 3480"/>
                    <a:gd name="T137" fmla="*/ T136 w 1071"/>
                    <a:gd name="T138" fmla="+- 0 1296 889"/>
                    <a:gd name="T139" fmla="*/ 1296 h 1071"/>
                    <a:gd name="T140" fmla="+- 0 4509 3480"/>
                    <a:gd name="T141" fmla="*/ T140 w 1071"/>
                    <a:gd name="T142" fmla="+- 0 1216 889"/>
                    <a:gd name="T143" fmla="*/ 1216 h 1071"/>
                    <a:gd name="T144" fmla="+- 0 4471 3480"/>
                    <a:gd name="T145" fmla="*/ T144 w 1071"/>
                    <a:gd name="T146" fmla="+- 0 1142 889"/>
                    <a:gd name="T147" fmla="*/ 1142 h 1071"/>
                    <a:gd name="T148" fmla="+- 0 4422 3480"/>
                    <a:gd name="T149" fmla="*/ T148 w 1071"/>
                    <a:gd name="T150" fmla="+- 0 1076 889"/>
                    <a:gd name="T151" fmla="*/ 1076 h 1071"/>
                    <a:gd name="T152" fmla="+- 0 4364 3480"/>
                    <a:gd name="T153" fmla="*/ T152 w 1071"/>
                    <a:gd name="T154" fmla="+- 0 1018 889"/>
                    <a:gd name="T155" fmla="*/ 1018 h 1071"/>
                    <a:gd name="T156" fmla="+- 0 4298 3480"/>
                    <a:gd name="T157" fmla="*/ T156 w 1071"/>
                    <a:gd name="T158" fmla="+- 0 969 889"/>
                    <a:gd name="T159" fmla="*/ 969 h 1071"/>
                    <a:gd name="T160" fmla="+- 0 4224 3480"/>
                    <a:gd name="T161" fmla="*/ T160 w 1071"/>
                    <a:gd name="T162" fmla="+- 0 931 889"/>
                    <a:gd name="T163" fmla="*/ 931 h 1071"/>
                    <a:gd name="T164" fmla="+- 0 4144 3480"/>
                    <a:gd name="T165" fmla="*/ T164 w 1071"/>
                    <a:gd name="T166" fmla="+- 0 904 889"/>
                    <a:gd name="T167" fmla="*/ 904 h 1071"/>
                    <a:gd name="T168" fmla="+- 0 4059 3480"/>
                    <a:gd name="T169" fmla="*/ T168 w 1071"/>
                    <a:gd name="T170" fmla="+- 0 891 889"/>
                    <a:gd name="T171" fmla="*/ 891 h 1071"/>
                    <a:gd name="T172" fmla="+- 0 4015 3480"/>
                    <a:gd name="T173" fmla="*/ T172 w 1071"/>
                    <a:gd name="T174" fmla="+- 0 889 889"/>
                    <a:gd name="T175" fmla="*/ 889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5" y="0"/>
                      </a:moveTo>
                      <a:lnTo>
                        <a:pt x="449" y="7"/>
                      </a:lnTo>
                      <a:lnTo>
                        <a:pt x="366" y="27"/>
                      </a:lnTo>
                      <a:lnTo>
                        <a:pt x="289" y="60"/>
                      </a:lnTo>
                      <a:lnTo>
                        <a:pt x="219" y="103"/>
                      </a:lnTo>
                      <a:lnTo>
                        <a:pt x="157" y="157"/>
                      </a:lnTo>
                      <a:lnTo>
                        <a:pt x="103" y="219"/>
                      </a:lnTo>
                      <a:lnTo>
                        <a:pt x="60" y="289"/>
                      </a:lnTo>
                      <a:lnTo>
                        <a:pt x="27" y="366"/>
                      </a:lnTo>
                      <a:lnTo>
                        <a:pt x="7" y="448"/>
                      </a:lnTo>
                      <a:lnTo>
                        <a:pt x="0" y="535"/>
                      </a:lnTo>
                      <a:lnTo>
                        <a:pt x="2" y="579"/>
                      </a:lnTo>
                      <a:lnTo>
                        <a:pt x="15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9" y="884"/>
                      </a:lnTo>
                      <a:lnTo>
                        <a:pt x="187" y="942"/>
                      </a:lnTo>
                      <a:lnTo>
                        <a:pt x="253" y="991"/>
                      </a:lnTo>
                      <a:lnTo>
                        <a:pt x="327" y="1029"/>
                      </a:lnTo>
                      <a:lnTo>
                        <a:pt x="407" y="1055"/>
                      </a:lnTo>
                      <a:lnTo>
                        <a:pt x="492" y="1069"/>
                      </a:lnTo>
                      <a:lnTo>
                        <a:pt x="535" y="1071"/>
                      </a:lnTo>
                      <a:lnTo>
                        <a:pt x="579" y="1069"/>
                      </a:lnTo>
                      <a:lnTo>
                        <a:pt x="664" y="1055"/>
                      </a:lnTo>
                      <a:lnTo>
                        <a:pt x="744" y="1029"/>
                      </a:lnTo>
                      <a:lnTo>
                        <a:pt x="818" y="991"/>
                      </a:lnTo>
                      <a:lnTo>
                        <a:pt x="884" y="942"/>
                      </a:lnTo>
                      <a:lnTo>
                        <a:pt x="942" y="884"/>
                      </a:lnTo>
                      <a:lnTo>
                        <a:pt x="991" y="818"/>
                      </a:lnTo>
                      <a:lnTo>
                        <a:pt x="1029" y="744"/>
                      </a:lnTo>
                      <a:lnTo>
                        <a:pt x="1056" y="664"/>
                      </a:lnTo>
                      <a:lnTo>
                        <a:pt x="1069" y="579"/>
                      </a:lnTo>
                      <a:lnTo>
                        <a:pt x="1071" y="535"/>
                      </a:lnTo>
                      <a:lnTo>
                        <a:pt x="1069" y="491"/>
                      </a:lnTo>
                      <a:lnTo>
                        <a:pt x="1056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8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79" y="2"/>
                      </a:lnTo>
                      <a:lnTo>
                        <a:pt x="535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8" name="Group 95">
                <a:extLst>
                  <a:ext uri="{FF2B5EF4-FFF2-40B4-BE49-F238E27FC236}">
                    <a16:creationId xmlns:a16="http://schemas.microsoft.com/office/drawing/2014/main" id="{22DF4CB3-F9CE-3D84-F8C8-6C4BD3B170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80" y="889"/>
                <a:ext cx="1071" cy="1071"/>
                <a:chOff x="3480" y="889"/>
                <a:chExt cx="1071" cy="1071"/>
              </a:xfrm>
            </p:grpSpPr>
            <p:sp>
              <p:nvSpPr>
                <p:cNvPr id="69" name="Freeform 96">
                  <a:extLst>
                    <a:ext uri="{FF2B5EF4-FFF2-40B4-BE49-F238E27FC236}">
                      <a16:creationId xmlns:a16="http://schemas.microsoft.com/office/drawing/2014/main" id="{FE635262-CB89-64C1-69BA-974CECD89D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80" y="889"/>
                  <a:ext cx="1071" cy="1071"/>
                </a:xfrm>
                <a:custGeom>
                  <a:avLst/>
                  <a:gdLst>
                    <a:gd name="T0" fmla="+- 0 4015 3480"/>
                    <a:gd name="T1" fmla="*/ T0 w 1071"/>
                    <a:gd name="T2" fmla="+- 0 889 889"/>
                    <a:gd name="T3" fmla="*/ 889 h 1071"/>
                    <a:gd name="T4" fmla="+- 0 3929 3480"/>
                    <a:gd name="T5" fmla="*/ T4 w 1071"/>
                    <a:gd name="T6" fmla="+- 0 896 889"/>
                    <a:gd name="T7" fmla="*/ 896 h 1071"/>
                    <a:gd name="T8" fmla="+- 0 3846 3480"/>
                    <a:gd name="T9" fmla="*/ T8 w 1071"/>
                    <a:gd name="T10" fmla="+- 0 916 889"/>
                    <a:gd name="T11" fmla="*/ 916 h 1071"/>
                    <a:gd name="T12" fmla="+- 0 3770 3480"/>
                    <a:gd name="T13" fmla="*/ T12 w 1071"/>
                    <a:gd name="T14" fmla="+- 0 949 889"/>
                    <a:gd name="T15" fmla="*/ 949 h 1071"/>
                    <a:gd name="T16" fmla="+- 0 3699 3480"/>
                    <a:gd name="T17" fmla="*/ T16 w 1071"/>
                    <a:gd name="T18" fmla="+- 0 992 889"/>
                    <a:gd name="T19" fmla="*/ 992 h 1071"/>
                    <a:gd name="T20" fmla="+- 0 3637 3480"/>
                    <a:gd name="T21" fmla="*/ T20 w 1071"/>
                    <a:gd name="T22" fmla="+- 0 1046 889"/>
                    <a:gd name="T23" fmla="*/ 1046 h 1071"/>
                    <a:gd name="T24" fmla="+- 0 3583 3480"/>
                    <a:gd name="T25" fmla="*/ T24 w 1071"/>
                    <a:gd name="T26" fmla="+- 0 1108 889"/>
                    <a:gd name="T27" fmla="*/ 1108 h 1071"/>
                    <a:gd name="T28" fmla="+- 0 3540 3480"/>
                    <a:gd name="T29" fmla="*/ T28 w 1071"/>
                    <a:gd name="T30" fmla="+- 0 1178 889"/>
                    <a:gd name="T31" fmla="*/ 1178 h 1071"/>
                    <a:gd name="T32" fmla="+- 0 3507 3480"/>
                    <a:gd name="T33" fmla="*/ T32 w 1071"/>
                    <a:gd name="T34" fmla="+- 0 1255 889"/>
                    <a:gd name="T35" fmla="*/ 1255 h 1071"/>
                    <a:gd name="T36" fmla="+- 0 3507 3480"/>
                    <a:gd name="T37" fmla="*/ T36 w 1071"/>
                    <a:gd name="T38" fmla="+- 0 1255 889"/>
                    <a:gd name="T39" fmla="*/ 1255 h 1071"/>
                    <a:gd name="T40" fmla="+- 0 3480 3480"/>
                    <a:gd name="T41" fmla="*/ T40 w 1071"/>
                    <a:gd name="T42" fmla="+- 0 1424 889"/>
                    <a:gd name="T43" fmla="*/ 1424 h 1071"/>
                    <a:gd name="T44" fmla="+- 0 3481 3480"/>
                    <a:gd name="T45" fmla="*/ T44 w 1071"/>
                    <a:gd name="T46" fmla="+- 0 1452 889"/>
                    <a:gd name="T47" fmla="*/ 1452 h 1071"/>
                    <a:gd name="T48" fmla="+- 0 3482 3480"/>
                    <a:gd name="T49" fmla="*/ T48 w 1071"/>
                    <a:gd name="T50" fmla="+- 0 1470 889"/>
                    <a:gd name="T51" fmla="*/ 1470 h 1071"/>
                    <a:gd name="T52" fmla="+- 0 3485 3480"/>
                    <a:gd name="T53" fmla="*/ T52 w 1071"/>
                    <a:gd name="T54" fmla="+- 0 1498 889"/>
                    <a:gd name="T55" fmla="*/ 1498 h 1071"/>
                    <a:gd name="T56" fmla="+- 0 3487 3480"/>
                    <a:gd name="T57" fmla="*/ T56 w 1071"/>
                    <a:gd name="T58" fmla="+- 0 1512 889"/>
                    <a:gd name="T59" fmla="*/ 1512 h 1071"/>
                    <a:gd name="T60" fmla="+- 0 3494 3480"/>
                    <a:gd name="T61" fmla="*/ T60 w 1071"/>
                    <a:gd name="T62" fmla="+- 0 1545 889"/>
                    <a:gd name="T63" fmla="*/ 1545 h 1071"/>
                    <a:gd name="T64" fmla="+- 0 3496 3480"/>
                    <a:gd name="T65" fmla="*/ T64 w 1071"/>
                    <a:gd name="T66" fmla="+- 0 1554 889"/>
                    <a:gd name="T67" fmla="*/ 1554 h 1071"/>
                    <a:gd name="T68" fmla="+- 0 3507 3480"/>
                    <a:gd name="T69" fmla="*/ T68 w 1071"/>
                    <a:gd name="T70" fmla="+- 0 1592 889"/>
                    <a:gd name="T71" fmla="*/ 1592 h 1071"/>
                    <a:gd name="T72" fmla="+- 0 3507 3480"/>
                    <a:gd name="T73" fmla="*/ T72 w 1071"/>
                    <a:gd name="T74" fmla="+- 0 1594 889"/>
                    <a:gd name="T75" fmla="*/ 1594 h 1071"/>
                    <a:gd name="T76" fmla="+- 0 3522 3480"/>
                    <a:gd name="T77" fmla="*/ T76 w 1071"/>
                    <a:gd name="T78" fmla="+- 0 1633 889"/>
                    <a:gd name="T79" fmla="*/ 1633 h 1071"/>
                    <a:gd name="T80" fmla="+- 0 3540 3480"/>
                    <a:gd name="T81" fmla="*/ T80 w 1071"/>
                    <a:gd name="T82" fmla="+- 0 1670 889"/>
                    <a:gd name="T83" fmla="*/ 1670 h 1071"/>
                    <a:gd name="T84" fmla="+- 0 3583 3480"/>
                    <a:gd name="T85" fmla="*/ T84 w 1071"/>
                    <a:gd name="T86" fmla="+- 0 1741 889"/>
                    <a:gd name="T87" fmla="*/ 1741 h 1071"/>
                    <a:gd name="T88" fmla="+- 0 3637 3480"/>
                    <a:gd name="T89" fmla="*/ T88 w 1071"/>
                    <a:gd name="T90" fmla="+- 0 1803 889"/>
                    <a:gd name="T91" fmla="*/ 1803 h 1071"/>
                    <a:gd name="T92" fmla="+- 0 3699 3480"/>
                    <a:gd name="T93" fmla="*/ T92 w 1071"/>
                    <a:gd name="T94" fmla="+- 0 1857 889"/>
                    <a:gd name="T95" fmla="*/ 1857 h 1071"/>
                    <a:gd name="T96" fmla="+- 0 3770 3480"/>
                    <a:gd name="T97" fmla="*/ T96 w 1071"/>
                    <a:gd name="T98" fmla="+- 0 1900 889"/>
                    <a:gd name="T99" fmla="*/ 1900 h 1071"/>
                    <a:gd name="T100" fmla="+- 0 3846 3480"/>
                    <a:gd name="T101" fmla="*/ T100 w 1071"/>
                    <a:gd name="T102" fmla="+- 0 1933 889"/>
                    <a:gd name="T103" fmla="*/ 1933 h 1071"/>
                    <a:gd name="T104" fmla="+- 0 3929 3480"/>
                    <a:gd name="T105" fmla="*/ T104 w 1071"/>
                    <a:gd name="T106" fmla="+- 0 1953 889"/>
                    <a:gd name="T107" fmla="*/ 1953 h 1071"/>
                    <a:gd name="T108" fmla="+- 0 4015 3480"/>
                    <a:gd name="T109" fmla="*/ T108 w 1071"/>
                    <a:gd name="T110" fmla="+- 0 1960 889"/>
                    <a:gd name="T111" fmla="*/ 1960 h 1071"/>
                    <a:gd name="T112" fmla="+- 0 4059 3480"/>
                    <a:gd name="T113" fmla="*/ T112 w 1071"/>
                    <a:gd name="T114" fmla="+- 0 1958 889"/>
                    <a:gd name="T115" fmla="*/ 1958 h 1071"/>
                    <a:gd name="T116" fmla="+- 0 4102 3480"/>
                    <a:gd name="T117" fmla="*/ T116 w 1071"/>
                    <a:gd name="T118" fmla="+- 0 1953 889"/>
                    <a:gd name="T119" fmla="*/ 1953 h 1071"/>
                    <a:gd name="T120" fmla="+- 0 4144 3480"/>
                    <a:gd name="T121" fmla="*/ T120 w 1071"/>
                    <a:gd name="T122" fmla="+- 0 1944 889"/>
                    <a:gd name="T123" fmla="*/ 1944 h 1071"/>
                    <a:gd name="T124" fmla="+- 0 4168 3480"/>
                    <a:gd name="T125" fmla="*/ T124 w 1071"/>
                    <a:gd name="T126" fmla="+- 0 1937 889"/>
                    <a:gd name="T127" fmla="*/ 1937 h 1071"/>
                    <a:gd name="T128" fmla="+- 0 4015 3480"/>
                    <a:gd name="T129" fmla="*/ T128 w 1071"/>
                    <a:gd name="T130" fmla="+- 0 1937 889"/>
                    <a:gd name="T131" fmla="*/ 1937 h 1071"/>
                    <a:gd name="T132" fmla="+- 0 3973 3480"/>
                    <a:gd name="T133" fmla="*/ T132 w 1071"/>
                    <a:gd name="T134" fmla="+- 0 1936 889"/>
                    <a:gd name="T135" fmla="*/ 1936 h 1071"/>
                    <a:gd name="T136" fmla="+- 0 3892 3480"/>
                    <a:gd name="T137" fmla="*/ T136 w 1071"/>
                    <a:gd name="T138" fmla="+- 0 1922 889"/>
                    <a:gd name="T139" fmla="*/ 1922 h 1071"/>
                    <a:gd name="T140" fmla="+- 0 3816 3480"/>
                    <a:gd name="T141" fmla="*/ T140 w 1071"/>
                    <a:gd name="T142" fmla="+- 0 1897 889"/>
                    <a:gd name="T143" fmla="*/ 1897 h 1071"/>
                    <a:gd name="T144" fmla="+- 0 3745 3480"/>
                    <a:gd name="T145" fmla="*/ T144 w 1071"/>
                    <a:gd name="T146" fmla="+- 0 1860 889"/>
                    <a:gd name="T147" fmla="*/ 1860 h 1071"/>
                    <a:gd name="T148" fmla="+- 0 3682 3480"/>
                    <a:gd name="T149" fmla="*/ T148 w 1071"/>
                    <a:gd name="T150" fmla="+- 0 1814 889"/>
                    <a:gd name="T151" fmla="*/ 1814 h 1071"/>
                    <a:gd name="T152" fmla="+- 0 3626 3480"/>
                    <a:gd name="T153" fmla="*/ T152 w 1071"/>
                    <a:gd name="T154" fmla="+- 0 1758 889"/>
                    <a:gd name="T155" fmla="*/ 1758 h 1071"/>
                    <a:gd name="T156" fmla="+- 0 3579 3480"/>
                    <a:gd name="T157" fmla="*/ T156 w 1071"/>
                    <a:gd name="T158" fmla="+- 0 1695 889"/>
                    <a:gd name="T159" fmla="*/ 1695 h 1071"/>
                    <a:gd name="T160" fmla="+- 0 3543 3480"/>
                    <a:gd name="T161" fmla="*/ T160 w 1071"/>
                    <a:gd name="T162" fmla="+- 0 1624 889"/>
                    <a:gd name="T163" fmla="*/ 1624 h 1071"/>
                    <a:gd name="T164" fmla="+- 0 3517 3480"/>
                    <a:gd name="T165" fmla="*/ T164 w 1071"/>
                    <a:gd name="T166" fmla="+- 0 1548 889"/>
                    <a:gd name="T167" fmla="*/ 1548 h 1071"/>
                    <a:gd name="T168" fmla="+- 0 3504 3480"/>
                    <a:gd name="T169" fmla="*/ T168 w 1071"/>
                    <a:gd name="T170" fmla="+- 0 1466 889"/>
                    <a:gd name="T171" fmla="*/ 1466 h 1071"/>
                    <a:gd name="T172" fmla="+- 0 3503 3480"/>
                    <a:gd name="T173" fmla="*/ T172 w 1071"/>
                    <a:gd name="T174" fmla="+- 0 1424 889"/>
                    <a:gd name="T175" fmla="*/ 1424 h 1071"/>
                    <a:gd name="T176" fmla="+- 0 3504 3480"/>
                    <a:gd name="T177" fmla="*/ T176 w 1071"/>
                    <a:gd name="T178" fmla="+- 0 1382 889"/>
                    <a:gd name="T179" fmla="*/ 1382 h 1071"/>
                    <a:gd name="T180" fmla="+- 0 3517 3480"/>
                    <a:gd name="T181" fmla="*/ T180 w 1071"/>
                    <a:gd name="T182" fmla="+- 0 1301 889"/>
                    <a:gd name="T183" fmla="*/ 1301 h 1071"/>
                    <a:gd name="T184" fmla="+- 0 3543 3480"/>
                    <a:gd name="T185" fmla="*/ T184 w 1071"/>
                    <a:gd name="T186" fmla="+- 0 1225 889"/>
                    <a:gd name="T187" fmla="*/ 1225 h 1071"/>
                    <a:gd name="T188" fmla="+- 0 3579 3480"/>
                    <a:gd name="T189" fmla="*/ T188 w 1071"/>
                    <a:gd name="T190" fmla="+- 0 1154 889"/>
                    <a:gd name="T191" fmla="*/ 1154 h 1071"/>
                    <a:gd name="T192" fmla="+- 0 3626 3480"/>
                    <a:gd name="T193" fmla="*/ T192 w 1071"/>
                    <a:gd name="T194" fmla="+- 0 1091 889"/>
                    <a:gd name="T195" fmla="*/ 1091 h 1071"/>
                    <a:gd name="T196" fmla="+- 0 3682 3480"/>
                    <a:gd name="T197" fmla="*/ T196 w 1071"/>
                    <a:gd name="T198" fmla="+- 0 1035 889"/>
                    <a:gd name="T199" fmla="*/ 1035 h 1071"/>
                    <a:gd name="T200" fmla="+- 0 3745 3480"/>
                    <a:gd name="T201" fmla="*/ T200 w 1071"/>
                    <a:gd name="T202" fmla="+- 0 988 889"/>
                    <a:gd name="T203" fmla="*/ 988 h 1071"/>
                    <a:gd name="T204" fmla="+- 0 3816 3480"/>
                    <a:gd name="T205" fmla="*/ T204 w 1071"/>
                    <a:gd name="T206" fmla="+- 0 952 889"/>
                    <a:gd name="T207" fmla="*/ 952 h 1071"/>
                    <a:gd name="T208" fmla="+- 0 3892 3480"/>
                    <a:gd name="T209" fmla="*/ T208 w 1071"/>
                    <a:gd name="T210" fmla="+- 0 926 889"/>
                    <a:gd name="T211" fmla="*/ 926 h 1071"/>
                    <a:gd name="T212" fmla="+- 0 3973 3480"/>
                    <a:gd name="T213" fmla="*/ T212 w 1071"/>
                    <a:gd name="T214" fmla="+- 0 913 889"/>
                    <a:gd name="T215" fmla="*/ 913 h 1071"/>
                    <a:gd name="T216" fmla="+- 0 4015 3480"/>
                    <a:gd name="T217" fmla="*/ T216 w 1071"/>
                    <a:gd name="T218" fmla="+- 0 911 889"/>
                    <a:gd name="T219" fmla="*/ 911 h 1071"/>
                    <a:gd name="T220" fmla="+- 0 4168 3480"/>
                    <a:gd name="T221" fmla="*/ T220 w 1071"/>
                    <a:gd name="T222" fmla="+- 0 911 889"/>
                    <a:gd name="T223" fmla="*/ 911 h 1071"/>
                    <a:gd name="T224" fmla="+- 0 4144 3480"/>
                    <a:gd name="T225" fmla="*/ T224 w 1071"/>
                    <a:gd name="T226" fmla="+- 0 904 889"/>
                    <a:gd name="T227" fmla="*/ 904 h 1071"/>
                    <a:gd name="T228" fmla="+- 0 4102 3480"/>
                    <a:gd name="T229" fmla="*/ T228 w 1071"/>
                    <a:gd name="T230" fmla="+- 0 896 889"/>
                    <a:gd name="T231" fmla="*/ 896 h 1071"/>
                    <a:gd name="T232" fmla="+- 0 4059 3480"/>
                    <a:gd name="T233" fmla="*/ T232 w 1071"/>
                    <a:gd name="T234" fmla="+- 0 891 889"/>
                    <a:gd name="T235" fmla="*/ 891 h 1071"/>
                    <a:gd name="T236" fmla="+- 0 4015 3480"/>
                    <a:gd name="T237" fmla="*/ T236 w 1071"/>
                    <a:gd name="T238" fmla="+- 0 889 889"/>
                    <a:gd name="T239" fmla="*/ 889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  <a:cxn ang="0">
                      <a:pos x="T177" y="T179"/>
                    </a:cxn>
                    <a:cxn ang="0">
                      <a:pos x="T181" y="T183"/>
                    </a:cxn>
                    <a:cxn ang="0">
                      <a:pos x="T185" y="T187"/>
                    </a:cxn>
                    <a:cxn ang="0">
                      <a:pos x="T189" y="T191"/>
                    </a:cxn>
                    <a:cxn ang="0">
                      <a:pos x="T193" y="T195"/>
                    </a:cxn>
                    <a:cxn ang="0">
                      <a:pos x="T197" y="T199"/>
                    </a:cxn>
                    <a:cxn ang="0">
                      <a:pos x="T201" y="T203"/>
                    </a:cxn>
                    <a:cxn ang="0">
                      <a:pos x="T205" y="T207"/>
                    </a:cxn>
                    <a:cxn ang="0">
                      <a:pos x="T209" y="T211"/>
                    </a:cxn>
                    <a:cxn ang="0">
                      <a:pos x="T213" y="T215"/>
                    </a:cxn>
                    <a:cxn ang="0">
                      <a:pos x="T217" y="T219"/>
                    </a:cxn>
                    <a:cxn ang="0">
                      <a:pos x="T221" y="T223"/>
                    </a:cxn>
                    <a:cxn ang="0">
                      <a:pos x="T225" y="T227"/>
                    </a:cxn>
                    <a:cxn ang="0">
                      <a:pos x="T229" y="T231"/>
                    </a:cxn>
                    <a:cxn ang="0">
                      <a:pos x="T233" y="T235"/>
                    </a:cxn>
                    <a:cxn ang="0">
                      <a:pos x="T237" y="T239"/>
                    </a:cxn>
                  </a:cxnLst>
                  <a:rect l="0" t="0" r="r" b="b"/>
                  <a:pathLst>
                    <a:path w="1071" h="1071">
                      <a:moveTo>
                        <a:pt x="535" y="0"/>
                      </a:moveTo>
                      <a:lnTo>
                        <a:pt x="449" y="7"/>
                      </a:lnTo>
                      <a:lnTo>
                        <a:pt x="366" y="27"/>
                      </a:lnTo>
                      <a:lnTo>
                        <a:pt x="290" y="60"/>
                      </a:lnTo>
                      <a:lnTo>
                        <a:pt x="219" y="103"/>
                      </a:lnTo>
                      <a:lnTo>
                        <a:pt x="157" y="157"/>
                      </a:lnTo>
                      <a:lnTo>
                        <a:pt x="103" y="219"/>
                      </a:lnTo>
                      <a:lnTo>
                        <a:pt x="60" y="289"/>
                      </a:lnTo>
                      <a:lnTo>
                        <a:pt x="27" y="366"/>
                      </a:lnTo>
                      <a:lnTo>
                        <a:pt x="0" y="535"/>
                      </a:lnTo>
                      <a:lnTo>
                        <a:pt x="1" y="563"/>
                      </a:lnTo>
                      <a:lnTo>
                        <a:pt x="2" y="581"/>
                      </a:lnTo>
                      <a:lnTo>
                        <a:pt x="5" y="609"/>
                      </a:lnTo>
                      <a:lnTo>
                        <a:pt x="7" y="623"/>
                      </a:lnTo>
                      <a:lnTo>
                        <a:pt x="14" y="656"/>
                      </a:lnTo>
                      <a:lnTo>
                        <a:pt x="16" y="665"/>
                      </a:lnTo>
                      <a:lnTo>
                        <a:pt x="27" y="703"/>
                      </a:lnTo>
                      <a:lnTo>
                        <a:pt x="27" y="705"/>
                      </a:lnTo>
                      <a:lnTo>
                        <a:pt x="42" y="744"/>
                      </a:lnTo>
                      <a:lnTo>
                        <a:pt x="60" y="781"/>
                      </a:lnTo>
                      <a:lnTo>
                        <a:pt x="103" y="852"/>
                      </a:lnTo>
                      <a:lnTo>
                        <a:pt x="157" y="914"/>
                      </a:lnTo>
                      <a:lnTo>
                        <a:pt x="219" y="968"/>
                      </a:lnTo>
                      <a:lnTo>
                        <a:pt x="290" y="1011"/>
                      </a:lnTo>
                      <a:lnTo>
                        <a:pt x="366" y="1044"/>
                      </a:lnTo>
                      <a:lnTo>
                        <a:pt x="449" y="1064"/>
                      </a:lnTo>
                      <a:lnTo>
                        <a:pt x="535" y="1071"/>
                      </a:lnTo>
                      <a:lnTo>
                        <a:pt x="579" y="1069"/>
                      </a:lnTo>
                      <a:lnTo>
                        <a:pt x="622" y="1064"/>
                      </a:lnTo>
                      <a:lnTo>
                        <a:pt x="664" y="1055"/>
                      </a:lnTo>
                      <a:lnTo>
                        <a:pt x="688" y="1048"/>
                      </a:lnTo>
                      <a:lnTo>
                        <a:pt x="535" y="1048"/>
                      </a:lnTo>
                      <a:lnTo>
                        <a:pt x="493" y="1047"/>
                      </a:lnTo>
                      <a:lnTo>
                        <a:pt x="412" y="1033"/>
                      </a:lnTo>
                      <a:lnTo>
                        <a:pt x="336" y="1008"/>
                      </a:lnTo>
                      <a:lnTo>
                        <a:pt x="265" y="971"/>
                      </a:lnTo>
                      <a:lnTo>
                        <a:pt x="202" y="925"/>
                      </a:lnTo>
                      <a:lnTo>
                        <a:pt x="146" y="869"/>
                      </a:lnTo>
                      <a:lnTo>
                        <a:pt x="99" y="806"/>
                      </a:lnTo>
                      <a:lnTo>
                        <a:pt x="63" y="735"/>
                      </a:lnTo>
                      <a:lnTo>
                        <a:pt x="37" y="659"/>
                      </a:lnTo>
                      <a:lnTo>
                        <a:pt x="24" y="577"/>
                      </a:lnTo>
                      <a:lnTo>
                        <a:pt x="23" y="535"/>
                      </a:lnTo>
                      <a:lnTo>
                        <a:pt x="24" y="493"/>
                      </a:lnTo>
                      <a:lnTo>
                        <a:pt x="37" y="412"/>
                      </a:lnTo>
                      <a:lnTo>
                        <a:pt x="63" y="336"/>
                      </a:lnTo>
                      <a:lnTo>
                        <a:pt x="99" y="265"/>
                      </a:lnTo>
                      <a:lnTo>
                        <a:pt x="146" y="202"/>
                      </a:lnTo>
                      <a:lnTo>
                        <a:pt x="202" y="146"/>
                      </a:lnTo>
                      <a:lnTo>
                        <a:pt x="265" y="99"/>
                      </a:lnTo>
                      <a:lnTo>
                        <a:pt x="336" y="63"/>
                      </a:lnTo>
                      <a:lnTo>
                        <a:pt x="412" y="37"/>
                      </a:lnTo>
                      <a:lnTo>
                        <a:pt x="493" y="24"/>
                      </a:lnTo>
                      <a:lnTo>
                        <a:pt x="535" y="22"/>
                      </a:lnTo>
                      <a:lnTo>
                        <a:pt x="688" y="22"/>
                      </a:lnTo>
                      <a:lnTo>
                        <a:pt x="664" y="15"/>
                      </a:lnTo>
                      <a:lnTo>
                        <a:pt x="622" y="7"/>
                      </a:lnTo>
                      <a:lnTo>
                        <a:pt x="579" y="2"/>
                      </a:lnTo>
                      <a:lnTo>
                        <a:pt x="535" y="0"/>
                      </a:lnTo>
                    </a:path>
                  </a:pathLst>
                </a:custGeom>
                <a:solidFill>
                  <a:srgbClr val="DD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70" name="Freeform 97">
                  <a:extLst>
                    <a:ext uri="{FF2B5EF4-FFF2-40B4-BE49-F238E27FC236}">
                      <a16:creationId xmlns:a16="http://schemas.microsoft.com/office/drawing/2014/main" id="{B7BDDBFC-DA02-24C7-D146-988DDBF14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80" y="889"/>
                  <a:ext cx="1071" cy="1071"/>
                </a:xfrm>
                <a:custGeom>
                  <a:avLst/>
                  <a:gdLst>
                    <a:gd name="T0" fmla="+- 0 4168 3480"/>
                    <a:gd name="T1" fmla="*/ T0 w 1071"/>
                    <a:gd name="T2" fmla="+- 0 911 889"/>
                    <a:gd name="T3" fmla="*/ 911 h 1071"/>
                    <a:gd name="T4" fmla="+- 0 4015 3480"/>
                    <a:gd name="T5" fmla="*/ T4 w 1071"/>
                    <a:gd name="T6" fmla="+- 0 911 889"/>
                    <a:gd name="T7" fmla="*/ 911 h 1071"/>
                    <a:gd name="T8" fmla="+- 0 4058 3480"/>
                    <a:gd name="T9" fmla="*/ T8 w 1071"/>
                    <a:gd name="T10" fmla="+- 0 913 889"/>
                    <a:gd name="T11" fmla="*/ 913 h 1071"/>
                    <a:gd name="T12" fmla="+- 0 4099 3480"/>
                    <a:gd name="T13" fmla="*/ T12 w 1071"/>
                    <a:gd name="T14" fmla="+- 0 918 889"/>
                    <a:gd name="T15" fmla="*/ 918 h 1071"/>
                    <a:gd name="T16" fmla="+- 0 4178 3480"/>
                    <a:gd name="T17" fmla="*/ T16 w 1071"/>
                    <a:gd name="T18" fmla="+- 0 938 889"/>
                    <a:gd name="T19" fmla="*/ 938 h 1071"/>
                    <a:gd name="T20" fmla="+- 0 4251 3480"/>
                    <a:gd name="T21" fmla="*/ T20 w 1071"/>
                    <a:gd name="T22" fmla="+- 0 969 889"/>
                    <a:gd name="T23" fmla="*/ 969 h 1071"/>
                    <a:gd name="T24" fmla="+- 0 4318 3480"/>
                    <a:gd name="T25" fmla="*/ T24 w 1071"/>
                    <a:gd name="T26" fmla="+- 0 1010 889"/>
                    <a:gd name="T27" fmla="*/ 1010 h 1071"/>
                    <a:gd name="T28" fmla="+- 0 4378 3480"/>
                    <a:gd name="T29" fmla="*/ T28 w 1071"/>
                    <a:gd name="T30" fmla="+- 0 1062 889"/>
                    <a:gd name="T31" fmla="*/ 1062 h 1071"/>
                    <a:gd name="T32" fmla="+- 0 4429 3480"/>
                    <a:gd name="T33" fmla="*/ T32 w 1071"/>
                    <a:gd name="T34" fmla="+- 0 1121 889"/>
                    <a:gd name="T35" fmla="*/ 1121 h 1071"/>
                    <a:gd name="T36" fmla="+- 0 4471 3480"/>
                    <a:gd name="T37" fmla="*/ T36 w 1071"/>
                    <a:gd name="T38" fmla="+- 0 1189 889"/>
                    <a:gd name="T39" fmla="*/ 1189 h 1071"/>
                    <a:gd name="T40" fmla="+- 0 4502 3480"/>
                    <a:gd name="T41" fmla="*/ T40 w 1071"/>
                    <a:gd name="T42" fmla="+- 0 1262 889"/>
                    <a:gd name="T43" fmla="*/ 1262 h 1071"/>
                    <a:gd name="T44" fmla="+- 0 4522 3480"/>
                    <a:gd name="T45" fmla="*/ T44 w 1071"/>
                    <a:gd name="T46" fmla="+- 0 1341 889"/>
                    <a:gd name="T47" fmla="*/ 1341 h 1071"/>
                    <a:gd name="T48" fmla="+- 0 4528 3480"/>
                    <a:gd name="T49" fmla="*/ T48 w 1071"/>
                    <a:gd name="T50" fmla="+- 0 1424 889"/>
                    <a:gd name="T51" fmla="*/ 1424 h 1071"/>
                    <a:gd name="T52" fmla="+- 0 4527 3480"/>
                    <a:gd name="T53" fmla="*/ T52 w 1071"/>
                    <a:gd name="T54" fmla="+- 0 1466 889"/>
                    <a:gd name="T55" fmla="*/ 1466 h 1071"/>
                    <a:gd name="T56" fmla="+- 0 4514 3480"/>
                    <a:gd name="T57" fmla="*/ T56 w 1071"/>
                    <a:gd name="T58" fmla="+- 0 1548 889"/>
                    <a:gd name="T59" fmla="*/ 1548 h 1071"/>
                    <a:gd name="T60" fmla="+- 0 4488 3480"/>
                    <a:gd name="T61" fmla="*/ T60 w 1071"/>
                    <a:gd name="T62" fmla="+- 0 1624 889"/>
                    <a:gd name="T63" fmla="*/ 1624 h 1071"/>
                    <a:gd name="T64" fmla="+- 0 4452 3480"/>
                    <a:gd name="T65" fmla="*/ T64 w 1071"/>
                    <a:gd name="T66" fmla="+- 0 1695 889"/>
                    <a:gd name="T67" fmla="*/ 1695 h 1071"/>
                    <a:gd name="T68" fmla="+- 0 4405 3480"/>
                    <a:gd name="T69" fmla="*/ T68 w 1071"/>
                    <a:gd name="T70" fmla="+- 0 1758 889"/>
                    <a:gd name="T71" fmla="*/ 1758 h 1071"/>
                    <a:gd name="T72" fmla="+- 0 4349 3480"/>
                    <a:gd name="T73" fmla="*/ T72 w 1071"/>
                    <a:gd name="T74" fmla="+- 0 1814 889"/>
                    <a:gd name="T75" fmla="*/ 1814 h 1071"/>
                    <a:gd name="T76" fmla="+- 0 4286 3480"/>
                    <a:gd name="T77" fmla="*/ T76 w 1071"/>
                    <a:gd name="T78" fmla="+- 0 1860 889"/>
                    <a:gd name="T79" fmla="*/ 1860 h 1071"/>
                    <a:gd name="T80" fmla="+- 0 4215 3480"/>
                    <a:gd name="T81" fmla="*/ T80 w 1071"/>
                    <a:gd name="T82" fmla="+- 0 1897 889"/>
                    <a:gd name="T83" fmla="*/ 1897 h 1071"/>
                    <a:gd name="T84" fmla="+- 0 4139 3480"/>
                    <a:gd name="T85" fmla="*/ T84 w 1071"/>
                    <a:gd name="T86" fmla="+- 0 1922 889"/>
                    <a:gd name="T87" fmla="*/ 1922 h 1071"/>
                    <a:gd name="T88" fmla="+- 0 4058 3480"/>
                    <a:gd name="T89" fmla="*/ T88 w 1071"/>
                    <a:gd name="T90" fmla="+- 0 1936 889"/>
                    <a:gd name="T91" fmla="*/ 1936 h 1071"/>
                    <a:gd name="T92" fmla="+- 0 4015 3480"/>
                    <a:gd name="T93" fmla="*/ T92 w 1071"/>
                    <a:gd name="T94" fmla="+- 0 1937 889"/>
                    <a:gd name="T95" fmla="*/ 1937 h 1071"/>
                    <a:gd name="T96" fmla="+- 0 4168 3480"/>
                    <a:gd name="T97" fmla="*/ T96 w 1071"/>
                    <a:gd name="T98" fmla="+- 0 1937 889"/>
                    <a:gd name="T99" fmla="*/ 1937 h 1071"/>
                    <a:gd name="T100" fmla="+- 0 4261 3480"/>
                    <a:gd name="T101" fmla="*/ T100 w 1071"/>
                    <a:gd name="T102" fmla="+- 0 1900 889"/>
                    <a:gd name="T103" fmla="*/ 1900 h 1071"/>
                    <a:gd name="T104" fmla="+- 0 4332 3480"/>
                    <a:gd name="T105" fmla="*/ T104 w 1071"/>
                    <a:gd name="T106" fmla="+- 0 1857 889"/>
                    <a:gd name="T107" fmla="*/ 1857 h 1071"/>
                    <a:gd name="T108" fmla="+- 0 4394 3480"/>
                    <a:gd name="T109" fmla="*/ T108 w 1071"/>
                    <a:gd name="T110" fmla="+- 0 1803 889"/>
                    <a:gd name="T111" fmla="*/ 1803 h 1071"/>
                    <a:gd name="T112" fmla="+- 0 4448 3480"/>
                    <a:gd name="T113" fmla="*/ T112 w 1071"/>
                    <a:gd name="T114" fmla="+- 0 1741 889"/>
                    <a:gd name="T115" fmla="*/ 1741 h 1071"/>
                    <a:gd name="T116" fmla="+- 0 4491 3480"/>
                    <a:gd name="T117" fmla="*/ T116 w 1071"/>
                    <a:gd name="T118" fmla="+- 0 1670 889"/>
                    <a:gd name="T119" fmla="*/ 1670 h 1071"/>
                    <a:gd name="T120" fmla="+- 0 4524 3480"/>
                    <a:gd name="T121" fmla="*/ T120 w 1071"/>
                    <a:gd name="T122" fmla="+- 0 1594 889"/>
                    <a:gd name="T123" fmla="*/ 1594 h 1071"/>
                    <a:gd name="T124" fmla="+- 0 4544 3480"/>
                    <a:gd name="T125" fmla="*/ T124 w 1071"/>
                    <a:gd name="T126" fmla="+- 0 1511 889"/>
                    <a:gd name="T127" fmla="*/ 1511 h 1071"/>
                    <a:gd name="T128" fmla="+- 0 4551 3480"/>
                    <a:gd name="T129" fmla="*/ T128 w 1071"/>
                    <a:gd name="T130" fmla="+- 0 1428 889"/>
                    <a:gd name="T131" fmla="*/ 1428 h 1071"/>
                    <a:gd name="T132" fmla="+- 0 4551 3480"/>
                    <a:gd name="T133" fmla="*/ T132 w 1071"/>
                    <a:gd name="T134" fmla="+- 0 1420 889"/>
                    <a:gd name="T135" fmla="*/ 1420 h 1071"/>
                    <a:gd name="T136" fmla="+- 0 4549 3480"/>
                    <a:gd name="T137" fmla="*/ T136 w 1071"/>
                    <a:gd name="T138" fmla="+- 0 1381 889"/>
                    <a:gd name="T139" fmla="*/ 1381 h 1071"/>
                    <a:gd name="T140" fmla="+- 0 4544 3480"/>
                    <a:gd name="T141" fmla="*/ T140 w 1071"/>
                    <a:gd name="T142" fmla="+- 0 1338 889"/>
                    <a:gd name="T143" fmla="*/ 1338 h 1071"/>
                    <a:gd name="T144" fmla="+- 0 4524 3480"/>
                    <a:gd name="T145" fmla="*/ T144 w 1071"/>
                    <a:gd name="T146" fmla="+- 0 1255 889"/>
                    <a:gd name="T147" fmla="*/ 1255 h 1071"/>
                    <a:gd name="T148" fmla="+- 0 4491 3480"/>
                    <a:gd name="T149" fmla="*/ T148 w 1071"/>
                    <a:gd name="T150" fmla="+- 0 1178 889"/>
                    <a:gd name="T151" fmla="*/ 1178 h 1071"/>
                    <a:gd name="T152" fmla="+- 0 4448 3480"/>
                    <a:gd name="T153" fmla="*/ T152 w 1071"/>
                    <a:gd name="T154" fmla="+- 0 1108 889"/>
                    <a:gd name="T155" fmla="*/ 1108 h 1071"/>
                    <a:gd name="T156" fmla="+- 0 4394 3480"/>
                    <a:gd name="T157" fmla="*/ T156 w 1071"/>
                    <a:gd name="T158" fmla="+- 0 1046 889"/>
                    <a:gd name="T159" fmla="*/ 1046 h 1071"/>
                    <a:gd name="T160" fmla="+- 0 4332 3480"/>
                    <a:gd name="T161" fmla="*/ T160 w 1071"/>
                    <a:gd name="T162" fmla="+- 0 992 889"/>
                    <a:gd name="T163" fmla="*/ 992 h 1071"/>
                    <a:gd name="T164" fmla="+- 0 4261 3480"/>
                    <a:gd name="T165" fmla="*/ T164 w 1071"/>
                    <a:gd name="T166" fmla="+- 0 949 889"/>
                    <a:gd name="T167" fmla="*/ 949 h 1071"/>
                    <a:gd name="T168" fmla="+- 0 4185 3480"/>
                    <a:gd name="T169" fmla="*/ T168 w 1071"/>
                    <a:gd name="T170" fmla="+- 0 916 889"/>
                    <a:gd name="T171" fmla="*/ 916 h 1071"/>
                    <a:gd name="T172" fmla="+- 0 4168 3480"/>
                    <a:gd name="T173" fmla="*/ T172 w 1071"/>
                    <a:gd name="T174" fmla="+- 0 911 889"/>
                    <a:gd name="T175" fmla="*/ 911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688" y="22"/>
                      </a:moveTo>
                      <a:lnTo>
                        <a:pt x="535" y="22"/>
                      </a:lnTo>
                      <a:lnTo>
                        <a:pt x="578" y="24"/>
                      </a:lnTo>
                      <a:lnTo>
                        <a:pt x="619" y="29"/>
                      </a:lnTo>
                      <a:lnTo>
                        <a:pt x="698" y="49"/>
                      </a:lnTo>
                      <a:lnTo>
                        <a:pt x="771" y="80"/>
                      </a:lnTo>
                      <a:lnTo>
                        <a:pt x="838" y="121"/>
                      </a:lnTo>
                      <a:lnTo>
                        <a:pt x="898" y="173"/>
                      </a:lnTo>
                      <a:lnTo>
                        <a:pt x="949" y="232"/>
                      </a:lnTo>
                      <a:lnTo>
                        <a:pt x="991" y="300"/>
                      </a:lnTo>
                      <a:lnTo>
                        <a:pt x="1022" y="373"/>
                      </a:lnTo>
                      <a:lnTo>
                        <a:pt x="1042" y="452"/>
                      </a:lnTo>
                      <a:lnTo>
                        <a:pt x="1048" y="535"/>
                      </a:lnTo>
                      <a:lnTo>
                        <a:pt x="1047" y="577"/>
                      </a:lnTo>
                      <a:lnTo>
                        <a:pt x="1034" y="659"/>
                      </a:lnTo>
                      <a:lnTo>
                        <a:pt x="1008" y="735"/>
                      </a:lnTo>
                      <a:lnTo>
                        <a:pt x="972" y="806"/>
                      </a:lnTo>
                      <a:lnTo>
                        <a:pt x="925" y="869"/>
                      </a:lnTo>
                      <a:lnTo>
                        <a:pt x="869" y="925"/>
                      </a:lnTo>
                      <a:lnTo>
                        <a:pt x="806" y="971"/>
                      </a:lnTo>
                      <a:lnTo>
                        <a:pt x="735" y="1008"/>
                      </a:lnTo>
                      <a:lnTo>
                        <a:pt x="659" y="1033"/>
                      </a:lnTo>
                      <a:lnTo>
                        <a:pt x="578" y="1047"/>
                      </a:lnTo>
                      <a:lnTo>
                        <a:pt x="535" y="1048"/>
                      </a:lnTo>
                      <a:lnTo>
                        <a:pt x="688" y="1048"/>
                      </a:lnTo>
                      <a:lnTo>
                        <a:pt x="781" y="1011"/>
                      </a:lnTo>
                      <a:lnTo>
                        <a:pt x="852" y="968"/>
                      </a:lnTo>
                      <a:lnTo>
                        <a:pt x="914" y="914"/>
                      </a:lnTo>
                      <a:lnTo>
                        <a:pt x="968" y="852"/>
                      </a:lnTo>
                      <a:lnTo>
                        <a:pt x="1011" y="781"/>
                      </a:lnTo>
                      <a:lnTo>
                        <a:pt x="1044" y="705"/>
                      </a:lnTo>
                      <a:lnTo>
                        <a:pt x="1064" y="622"/>
                      </a:lnTo>
                      <a:lnTo>
                        <a:pt x="1071" y="539"/>
                      </a:lnTo>
                      <a:lnTo>
                        <a:pt x="1071" y="531"/>
                      </a:lnTo>
                      <a:lnTo>
                        <a:pt x="1069" y="492"/>
                      </a:lnTo>
                      <a:lnTo>
                        <a:pt x="1064" y="449"/>
                      </a:lnTo>
                      <a:lnTo>
                        <a:pt x="1044" y="366"/>
                      </a:lnTo>
                      <a:lnTo>
                        <a:pt x="1011" y="289"/>
                      </a:lnTo>
                      <a:lnTo>
                        <a:pt x="968" y="219"/>
                      </a:lnTo>
                      <a:lnTo>
                        <a:pt x="914" y="157"/>
                      </a:lnTo>
                      <a:lnTo>
                        <a:pt x="852" y="103"/>
                      </a:lnTo>
                      <a:lnTo>
                        <a:pt x="781" y="60"/>
                      </a:lnTo>
                      <a:lnTo>
                        <a:pt x="705" y="27"/>
                      </a:lnTo>
                      <a:lnTo>
                        <a:pt x="688" y="22"/>
                      </a:lnTo>
                    </a:path>
                  </a:pathLst>
                </a:custGeom>
                <a:solidFill>
                  <a:srgbClr val="DD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49" name="Group 98">
                <a:extLst>
                  <a:ext uri="{FF2B5EF4-FFF2-40B4-BE49-F238E27FC236}">
                    <a16:creationId xmlns:a16="http://schemas.microsoft.com/office/drawing/2014/main" id="{150CE549-4FA9-D4DD-7682-ACD5A279F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02" y="1285"/>
                <a:ext cx="626" cy="363"/>
                <a:chOff x="3702" y="1285"/>
                <a:chExt cx="626" cy="363"/>
              </a:xfrm>
            </p:grpSpPr>
            <p:sp>
              <p:nvSpPr>
                <p:cNvPr id="67" name="Freeform 99">
                  <a:extLst>
                    <a:ext uri="{FF2B5EF4-FFF2-40B4-BE49-F238E27FC236}">
                      <a16:creationId xmlns:a16="http://schemas.microsoft.com/office/drawing/2014/main" id="{D7C3E572-3F86-4FD7-BD71-0A170E66C3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2" y="1285"/>
                  <a:ext cx="626" cy="363"/>
                </a:xfrm>
                <a:custGeom>
                  <a:avLst/>
                  <a:gdLst>
                    <a:gd name="T0" fmla="+- 0 4274 3702"/>
                    <a:gd name="T1" fmla="*/ T0 w 626"/>
                    <a:gd name="T2" fmla="+- 0 1285 1285"/>
                    <a:gd name="T3" fmla="*/ 1285 h 363"/>
                    <a:gd name="T4" fmla="+- 0 4127 3702"/>
                    <a:gd name="T5" fmla="*/ T4 w 626"/>
                    <a:gd name="T6" fmla="+- 0 1382 1285"/>
                    <a:gd name="T7" fmla="*/ 1382 h 363"/>
                    <a:gd name="T8" fmla="+- 0 3702 3702"/>
                    <a:gd name="T9" fmla="*/ T8 w 626"/>
                    <a:gd name="T10" fmla="+- 0 1382 1285"/>
                    <a:gd name="T11" fmla="*/ 1382 h 363"/>
                    <a:gd name="T12" fmla="+- 0 3702 3702"/>
                    <a:gd name="T13" fmla="*/ T12 w 626"/>
                    <a:gd name="T14" fmla="+- 0 1647 1285"/>
                    <a:gd name="T15" fmla="*/ 1647 h 363"/>
                    <a:gd name="T16" fmla="+- 0 4329 3702"/>
                    <a:gd name="T17" fmla="*/ T16 w 626"/>
                    <a:gd name="T18" fmla="+- 0 1647 1285"/>
                    <a:gd name="T19" fmla="*/ 1647 h 363"/>
                    <a:gd name="T20" fmla="+- 0 4329 3702"/>
                    <a:gd name="T21" fmla="*/ T20 w 626"/>
                    <a:gd name="T22" fmla="+- 0 1382 1285"/>
                    <a:gd name="T23" fmla="*/ 1382 h 363"/>
                    <a:gd name="T24" fmla="+- 0 3916 3702"/>
                    <a:gd name="T25" fmla="*/ T24 w 626"/>
                    <a:gd name="T26" fmla="+- 0 1382 1285"/>
                    <a:gd name="T27" fmla="*/ 1382 h 363"/>
                    <a:gd name="T28" fmla="+- 0 3858 3702"/>
                    <a:gd name="T29" fmla="*/ T28 w 626"/>
                    <a:gd name="T30" fmla="+- 0 1285 1285"/>
                    <a:gd name="T31" fmla="*/ 1285 h 363"/>
                    <a:gd name="T32" fmla="+- 0 4274 3702"/>
                    <a:gd name="T33" fmla="*/ T32 w 626"/>
                    <a:gd name="T34" fmla="+- 0 1285 1285"/>
                    <a:gd name="T35" fmla="*/ 1285 h 36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</a:cxnLst>
                  <a:rect l="0" t="0" r="r" b="b"/>
                  <a:pathLst>
                    <a:path w="626" h="363">
                      <a:moveTo>
                        <a:pt x="572" y="0"/>
                      </a:moveTo>
                      <a:lnTo>
                        <a:pt x="425" y="97"/>
                      </a:lnTo>
                      <a:lnTo>
                        <a:pt x="0" y="97"/>
                      </a:lnTo>
                      <a:lnTo>
                        <a:pt x="0" y="362"/>
                      </a:lnTo>
                      <a:lnTo>
                        <a:pt x="627" y="362"/>
                      </a:lnTo>
                      <a:lnTo>
                        <a:pt x="627" y="97"/>
                      </a:lnTo>
                      <a:lnTo>
                        <a:pt x="214" y="97"/>
                      </a:lnTo>
                      <a:lnTo>
                        <a:pt x="156" y="0"/>
                      </a:lnTo>
                      <a:lnTo>
                        <a:pt x="572" y="0"/>
                      </a:lnTo>
                    </a:path>
                  </a:pathLst>
                </a:custGeom>
                <a:solidFill>
                  <a:srgbClr val="7574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68" name="Freeform 100">
                  <a:extLst>
                    <a:ext uri="{FF2B5EF4-FFF2-40B4-BE49-F238E27FC236}">
                      <a16:creationId xmlns:a16="http://schemas.microsoft.com/office/drawing/2014/main" id="{DEB6B5CD-4BE7-5631-1596-B2437321E3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2" y="1285"/>
                  <a:ext cx="626" cy="363"/>
                </a:xfrm>
                <a:custGeom>
                  <a:avLst/>
                  <a:gdLst>
                    <a:gd name="T0" fmla="+- 0 4069 3702"/>
                    <a:gd name="T1" fmla="*/ T0 w 626"/>
                    <a:gd name="T2" fmla="+- 0 1285 1285"/>
                    <a:gd name="T3" fmla="*/ 1285 h 363"/>
                    <a:gd name="T4" fmla="+- 0 3916 3702"/>
                    <a:gd name="T5" fmla="*/ T4 w 626"/>
                    <a:gd name="T6" fmla="+- 0 1382 1285"/>
                    <a:gd name="T7" fmla="*/ 1382 h 363"/>
                    <a:gd name="T8" fmla="+- 0 4127 3702"/>
                    <a:gd name="T9" fmla="*/ T8 w 626"/>
                    <a:gd name="T10" fmla="+- 0 1382 1285"/>
                    <a:gd name="T11" fmla="*/ 1382 h 363"/>
                    <a:gd name="T12" fmla="+- 0 4069 3702"/>
                    <a:gd name="T13" fmla="*/ T12 w 626"/>
                    <a:gd name="T14" fmla="+- 0 1285 1285"/>
                    <a:gd name="T15" fmla="*/ 1285 h 36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l="0" t="0" r="r" b="b"/>
                  <a:pathLst>
                    <a:path w="626" h="363">
                      <a:moveTo>
                        <a:pt x="367" y="0"/>
                      </a:moveTo>
                      <a:lnTo>
                        <a:pt x="214" y="97"/>
                      </a:lnTo>
                      <a:lnTo>
                        <a:pt x="425" y="97"/>
                      </a:lnTo>
                      <a:lnTo>
                        <a:pt x="367" y="0"/>
                      </a:lnTo>
                    </a:path>
                  </a:pathLst>
                </a:custGeom>
                <a:solidFill>
                  <a:srgbClr val="7574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0" name="Group 101">
                <a:extLst>
                  <a:ext uri="{FF2B5EF4-FFF2-40B4-BE49-F238E27FC236}">
                    <a16:creationId xmlns:a16="http://schemas.microsoft.com/office/drawing/2014/main" id="{87020C81-8BF0-92E0-301D-5E10DE0C54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34" y="1340"/>
                <a:ext cx="626" cy="308"/>
                <a:chOff x="3734" y="1340"/>
                <a:chExt cx="626" cy="308"/>
              </a:xfrm>
            </p:grpSpPr>
            <p:sp>
              <p:nvSpPr>
                <p:cNvPr id="65" name="Freeform 102">
                  <a:extLst>
                    <a:ext uri="{FF2B5EF4-FFF2-40B4-BE49-F238E27FC236}">
                      <a16:creationId xmlns:a16="http://schemas.microsoft.com/office/drawing/2014/main" id="{BDC2D659-AFE9-2CA0-9A77-66BB4276D3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4" y="1340"/>
                  <a:ext cx="626" cy="308"/>
                </a:xfrm>
                <a:custGeom>
                  <a:avLst/>
                  <a:gdLst>
                    <a:gd name="T0" fmla="+- 0 4305 3734"/>
                    <a:gd name="T1" fmla="*/ T0 w 626"/>
                    <a:gd name="T2" fmla="+- 0 1340 1340"/>
                    <a:gd name="T3" fmla="*/ 1340 h 308"/>
                    <a:gd name="T4" fmla="+- 0 4158 3734"/>
                    <a:gd name="T5" fmla="*/ T4 w 626"/>
                    <a:gd name="T6" fmla="+- 0 1437 1340"/>
                    <a:gd name="T7" fmla="*/ 1437 h 308"/>
                    <a:gd name="T8" fmla="+- 0 3734 3734"/>
                    <a:gd name="T9" fmla="*/ T8 w 626"/>
                    <a:gd name="T10" fmla="+- 0 1437 1340"/>
                    <a:gd name="T11" fmla="*/ 1437 h 308"/>
                    <a:gd name="T12" fmla="+- 0 3734 3734"/>
                    <a:gd name="T13" fmla="*/ T12 w 626"/>
                    <a:gd name="T14" fmla="+- 0 1647 1340"/>
                    <a:gd name="T15" fmla="*/ 1647 h 308"/>
                    <a:gd name="T16" fmla="+- 0 4360 3734"/>
                    <a:gd name="T17" fmla="*/ T16 w 626"/>
                    <a:gd name="T18" fmla="+- 0 1647 1340"/>
                    <a:gd name="T19" fmla="*/ 1647 h 308"/>
                    <a:gd name="T20" fmla="+- 0 4360 3734"/>
                    <a:gd name="T21" fmla="*/ T20 w 626"/>
                    <a:gd name="T22" fmla="+- 0 1437 1340"/>
                    <a:gd name="T23" fmla="*/ 1437 h 308"/>
                    <a:gd name="T24" fmla="+- 0 3947 3734"/>
                    <a:gd name="T25" fmla="*/ T24 w 626"/>
                    <a:gd name="T26" fmla="+- 0 1437 1340"/>
                    <a:gd name="T27" fmla="*/ 1437 h 308"/>
                    <a:gd name="T28" fmla="+- 0 3890 3734"/>
                    <a:gd name="T29" fmla="*/ T28 w 626"/>
                    <a:gd name="T30" fmla="+- 0 1340 1340"/>
                    <a:gd name="T31" fmla="*/ 1340 h 308"/>
                    <a:gd name="T32" fmla="+- 0 4305 3734"/>
                    <a:gd name="T33" fmla="*/ T32 w 626"/>
                    <a:gd name="T34" fmla="+- 0 1340 1340"/>
                    <a:gd name="T35" fmla="*/ 1340 h 308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</a:cxnLst>
                  <a:rect l="0" t="0" r="r" b="b"/>
                  <a:pathLst>
                    <a:path w="626" h="308">
                      <a:moveTo>
                        <a:pt x="571" y="0"/>
                      </a:moveTo>
                      <a:lnTo>
                        <a:pt x="424" y="97"/>
                      </a:lnTo>
                      <a:lnTo>
                        <a:pt x="0" y="97"/>
                      </a:lnTo>
                      <a:lnTo>
                        <a:pt x="0" y="307"/>
                      </a:lnTo>
                      <a:lnTo>
                        <a:pt x="626" y="307"/>
                      </a:lnTo>
                      <a:lnTo>
                        <a:pt x="626" y="97"/>
                      </a:lnTo>
                      <a:lnTo>
                        <a:pt x="213" y="97"/>
                      </a:lnTo>
                      <a:lnTo>
                        <a:pt x="156" y="0"/>
                      </a:lnTo>
                      <a:lnTo>
                        <a:pt x="571" y="0"/>
                      </a:lnTo>
                    </a:path>
                  </a:pathLst>
                </a:custGeom>
                <a:solidFill>
                  <a:srgbClr val="635F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  <p:sp>
              <p:nvSpPr>
                <p:cNvPr id="66" name="Freeform 103">
                  <a:extLst>
                    <a:ext uri="{FF2B5EF4-FFF2-40B4-BE49-F238E27FC236}">
                      <a16:creationId xmlns:a16="http://schemas.microsoft.com/office/drawing/2014/main" id="{8D858196-3E40-2D3C-63CC-2A7FFA37E7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4" y="1340"/>
                  <a:ext cx="626" cy="308"/>
                </a:xfrm>
                <a:custGeom>
                  <a:avLst/>
                  <a:gdLst>
                    <a:gd name="T0" fmla="+- 0 4101 3734"/>
                    <a:gd name="T1" fmla="*/ T0 w 626"/>
                    <a:gd name="T2" fmla="+- 0 1340 1340"/>
                    <a:gd name="T3" fmla="*/ 1340 h 308"/>
                    <a:gd name="T4" fmla="+- 0 3947 3734"/>
                    <a:gd name="T5" fmla="*/ T4 w 626"/>
                    <a:gd name="T6" fmla="+- 0 1437 1340"/>
                    <a:gd name="T7" fmla="*/ 1437 h 308"/>
                    <a:gd name="T8" fmla="+- 0 4158 3734"/>
                    <a:gd name="T9" fmla="*/ T8 w 626"/>
                    <a:gd name="T10" fmla="+- 0 1437 1340"/>
                    <a:gd name="T11" fmla="*/ 1437 h 308"/>
                    <a:gd name="T12" fmla="+- 0 4101 3734"/>
                    <a:gd name="T13" fmla="*/ T12 w 626"/>
                    <a:gd name="T14" fmla="+- 0 1340 1340"/>
                    <a:gd name="T15" fmla="*/ 1340 h 308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l="0" t="0" r="r" b="b"/>
                  <a:pathLst>
                    <a:path w="626" h="308">
                      <a:moveTo>
                        <a:pt x="367" y="0"/>
                      </a:moveTo>
                      <a:lnTo>
                        <a:pt x="213" y="97"/>
                      </a:lnTo>
                      <a:lnTo>
                        <a:pt x="424" y="97"/>
                      </a:lnTo>
                      <a:lnTo>
                        <a:pt x="367" y="0"/>
                      </a:lnTo>
                    </a:path>
                  </a:pathLst>
                </a:custGeom>
                <a:solidFill>
                  <a:srgbClr val="635F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1" name="Group 104">
                <a:extLst>
                  <a:ext uri="{FF2B5EF4-FFF2-40B4-BE49-F238E27FC236}">
                    <a16:creationId xmlns:a16="http://schemas.microsoft.com/office/drawing/2014/main" id="{29C5B2D3-98CA-0EED-A831-B0EC18E83B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29" y="1486"/>
                <a:ext cx="56" cy="56"/>
                <a:chOff x="4029" y="1486"/>
                <a:chExt cx="56" cy="56"/>
              </a:xfrm>
            </p:grpSpPr>
            <p:sp>
              <p:nvSpPr>
                <p:cNvPr id="64" name="Freeform 105">
                  <a:extLst>
                    <a:ext uri="{FF2B5EF4-FFF2-40B4-BE49-F238E27FC236}">
                      <a16:creationId xmlns:a16="http://schemas.microsoft.com/office/drawing/2014/main" id="{244BF5C7-4E85-896D-A37F-4C775480CB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29" y="1486"/>
                  <a:ext cx="56" cy="56"/>
                </a:xfrm>
                <a:custGeom>
                  <a:avLst/>
                  <a:gdLst>
                    <a:gd name="T0" fmla="+- 0 4029 4029"/>
                    <a:gd name="T1" fmla="*/ T0 w 56"/>
                    <a:gd name="T2" fmla="+- 0 1514 1486"/>
                    <a:gd name="T3" fmla="*/ 1514 h 56"/>
                    <a:gd name="T4" fmla="+- 0 4085 4029"/>
                    <a:gd name="T5" fmla="*/ T4 w 56"/>
                    <a:gd name="T6" fmla="+- 0 1514 1486"/>
                    <a:gd name="T7" fmla="*/ 1514 h 56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</a:cxnLst>
                  <a:rect l="0" t="0" r="r" b="b"/>
                  <a:pathLst>
                    <a:path w="56" h="56">
                      <a:moveTo>
                        <a:pt x="0" y="28"/>
                      </a:moveTo>
                      <a:lnTo>
                        <a:pt x="56" y="28"/>
                      </a:lnTo>
                    </a:path>
                  </a:pathLst>
                </a:custGeom>
                <a:noFill/>
                <a:ln w="36626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2" name="Group 106">
                <a:extLst>
                  <a:ext uri="{FF2B5EF4-FFF2-40B4-BE49-F238E27FC236}">
                    <a16:creationId xmlns:a16="http://schemas.microsoft.com/office/drawing/2014/main" id="{F81C8956-E122-6005-6C5D-6EAF4901161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57" y="1486"/>
                <a:ext cx="56" cy="56"/>
                <a:chOff x="4257" y="1486"/>
                <a:chExt cx="56" cy="56"/>
              </a:xfrm>
            </p:grpSpPr>
            <p:sp>
              <p:nvSpPr>
                <p:cNvPr id="63" name="Freeform 107">
                  <a:extLst>
                    <a:ext uri="{FF2B5EF4-FFF2-40B4-BE49-F238E27FC236}">
                      <a16:creationId xmlns:a16="http://schemas.microsoft.com/office/drawing/2014/main" id="{08A77253-3A6B-5A6F-DEA8-506F4103F5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57" y="1486"/>
                  <a:ext cx="56" cy="56"/>
                </a:xfrm>
                <a:custGeom>
                  <a:avLst/>
                  <a:gdLst>
                    <a:gd name="T0" fmla="+- 0 4257 4257"/>
                    <a:gd name="T1" fmla="*/ T0 w 56"/>
                    <a:gd name="T2" fmla="+- 0 1514 1486"/>
                    <a:gd name="T3" fmla="*/ 1514 h 56"/>
                    <a:gd name="T4" fmla="+- 0 4312 4257"/>
                    <a:gd name="T5" fmla="*/ T4 w 56"/>
                    <a:gd name="T6" fmla="+- 0 1514 1486"/>
                    <a:gd name="T7" fmla="*/ 1514 h 56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</a:cxnLst>
                  <a:rect l="0" t="0" r="r" b="b"/>
                  <a:pathLst>
                    <a:path w="56" h="56">
                      <a:moveTo>
                        <a:pt x="0" y="28"/>
                      </a:moveTo>
                      <a:lnTo>
                        <a:pt x="55" y="28"/>
                      </a:lnTo>
                    </a:path>
                  </a:pathLst>
                </a:custGeom>
                <a:noFill/>
                <a:ln w="36626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3" name="Group 108">
                <a:extLst>
                  <a:ext uri="{FF2B5EF4-FFF2-40B4-BE49-F238E27FC236}">
                    <a16:creationId xmlns:a16="http://schemas.microsoft.com/office/drawing/2014/main" id="{3094697E-8ADB-8402-B301-DC44EF4E74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43" y="1486"/>
                <a:ext cx="56" cy="56"/>
                <a:chOff x="4143" y="1486"/>
                <a:chExt cx="56" cy="56"/>
              </a:xfrm>
            </p:grpSpPr>
            <p:sp>
              <p:nvSpPr>
                <p:cNvPr id="62" name="Freeform 109">
                  <a:extLst>
                    <a:ext uri="{FF2B5EF4-FFF2-40B4-BE49-F238E27FC236}">
                      <a16:creationId xmlns:a16="http://schemas.microsoft.com/office/drawing/2014/main" id="{DD1D493F-BAB6-3862-355B-28675C5AA8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43" y="1486"/>
                  <a:ext cx="56" cy="56"/>
                </a:xfrm>
                <a:custGeom>
                  <a:avLst/>
                  <a:gdLst>
                    <a:gd name="T0" fmla="+- 0 4143 4143"/>
                    <a:gd name="T1" fmla="*/ T0 w 56"/>
                    <a:gd name="T2" fmla="+- 0 1514 1486"/>
                    <a:gd name="T3" fmla="*/ 1514 h 56"/>
                    <a:gd name="T4" fmla="+- 0 4199 4143"/>
                    <a:gd name="T5" fmla="*/ T4 w 56"/>
                    <a:gd name="T6" fmla="+- 0 1514 1486"/>
                    <a:gd name="T7" fmla="*/ 1514 h 56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</a:cxnLst>
                  <a:rect l="0" t="0" r="r" b="b"/>
                  <a:pathLst>
                    <a:path w="56" h="56">
                      <a:moveTo>
                        <a:pt x="0" y="28"/>
                      </a:moveTo>
                      <a:lnTo>
                        <a:pt x="56" y="28"/>
                      </a:lnTo>
                    </a:path>
                  </a:pathLst>
                </a:custGeom>
                <a:noFill/>
                <a:ln w="36626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4" name="Group 110">
                <a:extLst>
                  <a:ext uri="{FF2B5EF4-FFF2-40B4-BE49-F238E27FC236}">
                    <a16:creationId xmlns:a16="http://schemas.microsoft.com/office/drawing/2014/main" id="{C91825AE-BE97-EA6D-7E45-BF59639320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4" y="1104"/>
                <a:ext cx="56" cy="302"/>
                <a:chOff x="3974" y="1104"/>
                <a:chExt cx="56" cy="302"/>
              </a:xfrm>
            </p:grpSpPr>
            <p:sp>
              <p:nvSpPr>
                <p:cNvPr id="61" name="Freeform 111">
                  <a:extLst>
                    <a:ext uri="{FF2B5EF4-FFF2-40B4-BE49-F238E27FC236}">
                      <a16:creationId xmlns:a16="http://schemas.microsoft.com/office/drawing/2014/main" id="{22989297-9C01-687E-2665-E613F82FB5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74" y="1104"/>
                  <a:ext cx="56" cy="302"/>
                </a:xfrm>
                <a:custGeom>
                  <a:avLst/>
                  <a:gdLst>
                    <a:gd name="T0" fmla="+- 0 4019 3974"/>
                    <a:gd name="T1" fmla="*/ T0 w 56"/>
                    <a:gd name="T2" fmla="+- 0 1104 1104"/>
                    <a:gd name="T3" fmla="*/ 1104 h 302"/>
                    <a:gd name="T4" fmla="+- 0 3984 3974"/>
                    <a:gd name="T5" fmla="*/ T4 w 56"/>
                    <a:gd name="T6" fmla="+- 0 1104 1104"/>
                    <a:gd name="T7" fmla="*/ 1104 h 302"/>
                    <a:gd name="T8" fmla="+- 0 3974 3974"/>
                    <a:gd name="T9" fmla="*/ T8 w 56"/>
                    <a:gd name="T10" fmla="+- 0 1405 1104"/>
                    <a:gd name="T11" fmla="*/ 1405 h 302"/>
                    <a:gd name="T12" fmla="+- 0 4030 3974"/>
                    <a:gd name="T13" fmla="*/ T12 w 56"/>
                    <a:gd name="T14" fmla="+- 0 1370 1104"/>
                    <a:gd name="T15" fmla="*/ 1370 h 302"/>
                    <a:gd name="T16" fmla="+- 0 4019 3974"/>
                    <a:gd name="T17" fmla="*/ T16 w 56"/>
                    <a:gd name="T18" fmla="+- 0 1104 1104"/>
                    <a:gd name="T19" fmla="*/ 1104 h 302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</a:cxnLst>
                  <a:rect l="0" t="0" r="r" b="b"/>
                  <a:pathLst>
                    <a:path w="56" h="302">
                      <a:moveTo>
                        <a:pt x="45" y="0"/>
                      </a:moveTo>
                      <a:lnTo>
                        <a:pt x="10" y="0"/>
                      </a:lnTo>
                      <a:lnTo>
                        <a:pt x="0" y="301"/>
                      </a:lnTo>
                      <a:lnTo>
                        <a:pt x="56" y="266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rgbClr val="A9ACA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5" name="Group 112">
                <a:extLst>
                  <a:ext uri="{FF2B5EF4-FFF2-40B4-BE49-F238E27FC236}">
                    <a16:creationId xmlns:a16="http://schemas.microsoft.com/office/drawing/2014/main" id="{6C0E29BA-B9E5-034C-8062-340B8E8AE7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61" y="1183"/>
                <a:ext cx="44" cy="236"/>
                <a:chOff x="4161" y="1183"/>
                <a:chExt cx="44" cy="236"/>
              </a:xfrm>
            </p:grpSpPr>
            <p:sp>
              <p:nvSpPr>
                <p:cNvPr id="60" name="Freeform 113">
                  <a:extLst>
                    <a:ext uri="{FF2B5EF4-FFF2-40B4-BE49-F238E27FC236}">
                      <a16:creationId xmlns:a16="http://schemas.microsoft.com/office/drawing/2014/main" id="{BFE95D33-FA1F-BD8B-BED2-1B9638EF48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61" y="1183"/>
                  <a:ext cx="44" cy="236"/>
                </a:xfrm>
                <a:custGeom>
                  <a:avLst/>
                  <a:gdLst>
                    <a:gd name="T0" fmla="+- 0 4197 4161"/>
                    <a:gd name="T1" fmla="*/ T0 w 44"/>
                    <a:gd name="T2" fmla="+- 0 1183 1183"/>
                    <a:gd name="T3" fmla="*/ 1183 h 236"/>
                    <a:gd name="T4" fmla="+- 0 4169 4161"/>
                    <a:gd name="T5" fmla="*/ T4 w 44"/>
                    <a:gd name="T6" fmla="+- 0 1183 1183"/>
                    <a:gd name="T7" fmla="*/ 1183 h 236"/>
                    <a:gd name="T8" fmla="+- 0 4161 4161"/>
                    <a:gd name="T9" fmla="*/ T8 w 44"/>
                    <a:gd name="T10" fmla="+- 0 1418 1183"/>
                    <a:gd name="T11" fmla="*/ 1418 h 236"/>
                    <a:gd name="T12" fmla="+- 0 4205 4161"/>
                    <a:gd name="T13" fmla="*/ T12 w 44"/>
                    <a:gd name="T14" fmla="+- 0 1391 1183"/>
                    <a:gd name="T15" fmla="*/ 1391 h 236"/>
                    <a:gd name="T16" fmla="+- 0 4197 4161"/>
                    <a:gd name="T17" fmla="*/ T16 w 44"/>
                    <a:gd name="T18" fmla="+- 0 1183 1183"/>
                    <a:gd name="T19" fmla="*/ 1183 h 236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</a:cxnLst>
                  <a:rect l="0" t="0" r="r" b="b"/>
                  <a:pathLst>
                    <a:path w="44" h="236">
                      <a:moveTo>
                        <a:pt x="36" y="0"/>
                      </a:moveTo>
                      <a:lnTo>
                        <a:pt x="8" y="0"/>
                      </a:lnTo>
                      <a:lnTo>
                        <a:pt x="0" y="235"/>
                      </a:lnTo>
                      <a:lnTo>
                        <a:pt x="44" y="208"/>
                      </a:lnTo>
                      <a:lnTo>
                        <a:pt x="36" y="0"/>
                      </a:lnTo>
                    </a:path>
                  </a:pathLst>
                </a:custGeom>
                <a:solidFill>
                  <a:srgbClr val="A9ACA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6" name="Group 114">
                <a:extLst>
                  <a:ext uri="{FF2B5EF4-FFF2-40B4-BE49-F238E27FC236}">
                    <a16:creationId xmlns:a16="http://schemas.microsoft.com/office/drawing/2014/main" id="{40FD7031-545C-8E3B-A0C1-96DCD85AFC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1608"/>
                <a:ext cx="71" cy="40"/>
                <a:chOff x="3880" y="1608"/>
                <a:chExt cx="71" cy="40"/>
              </a:xfrm>
            </p:grpSpPr>
            <p:sp>
              <p:nvSpPr>
                <p:cNvPr id="59" name="Freeform 115">
                  <a:extLst>
                    <a:ext uri="{FF2B5EF4-FFF2-40B4-BE49-F238E27FC236}">
                      <a16:creationId xmlns:a16="http://schemas.microsoft.com/office/drawing/2014/main" id="{DDF72D73-5CBC-A01B-1ACA-8AFD5F6E77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80" y="1608"/>
                  <a:ext cx="71" cy="40"/>
                </a:xfrm>
                <a:custGeom>
                  <a:avLst/>
                  <a:gdLst>
                    <a:gd name="T0" fmla="+- 0 3927 3880"/>
                    <a:gd name="T1" fmla="*/ T0 w 71"/>
                    <a:gd name="T2" fmla="+- 0 1608 1608"/>
                    <a:gd name="T3" fmla="*/ 1608 h 40"/>
                    <a:gd name="T4" fmla="+- 0 3901 3880"/>
                    <a:gd name="T5" fmla="*/ T4 w 71"/>
                    <a:gd name="T6" fmla="+- 0 1611 1608"/>
                    <a:gd name="T7" fmla="*/ 1611 h 40"/>
                    <a:gd name="T8" fmla="+- 0 3885 3880"/>
                    <a:gd name="T9" fmla="*/ T8 w 71"/>
                    <a:gd name="T10" fmla="+- 0 1624 1608"/>
                    <a:gd name="T11" fmla="*/ 1624 h 40"/>
                    <a:gd name="T12" fmla="+- 0 3880 3880"/>
                    <a:gd name="T13" fmla="*/ T12 w 71"/>
                    <a:gd name="T14" fmla="+- 0 1641 1608"/>
                    <a:gd name="T15" fmla="*/ 1641 h 40"/>
                    <a:gd name="T16" fmla="+- 0 3880 3880"/>
                    <a:gd name="T17" fmla="*/ T16 w 71"/>
                    <a:gd name="T18" fmla="+- 0 1644 1608"/>
                    <a:gd name="T19" fmla="*/ 1644 h 40"/>
                    <a:gd name="T20" fmla="+- 0 3880 3880"/>
                    <a:gd name="T21" fmla="*/ T20 w 71"/>
                    <a:gd name="T22" fmla="+- 0 1647 1608"/>
                    <a:gd name="T23" fmla="*/ 1647 h 40"/>
                    <a:gd name="T24" fmla="+- 0 3881 3880"/>
                    <a:gd name="T25" fmla="*/ T24 w 71"/>
                    <a:gd name="T26" fmla="+- 0 1648 1608"/>
                    <a:gd name="T27" fmla="*/ 1648 h 40"/>
                    <a:gd name="T28" fmla="+- 0 3950 3880"/>
                    <a:gd name="T29" fmla="*/ T28 w 71"/>
                    <a:gd name="T30" fmla="+- 0 1648 1608"/>
                    <a:gd name="T31" fmla="*/ 1648 h 40"/>
                    <a:gd name="T32" fmla="+- 0 3951 3880"/>
                    <a:gd name="T33" fmla="*/ T32 w 71"/>
                    <a:gd name="T34" fmla="+- 0 1647 1608"/>
                    <a:gd name="T35" fmla="*/ 1647 h 40"/>
                    <a:gd name="T36" fmla="+- 0 3951 3880"/>
                    <a:gd name="T37" fmla="*/ T36 w 71"/>
                    <a:gd name="T38" fmla="+- 0 1644 1608"/>
                    <a:gd name="T39" fmla="*/ 1644 h 40"/>
                    <a:gd name="T40" fmla="+- 0 3951 3880"/>
                    <a:gd name="T41" fmla="*/ T40 w 71"/>
                    <a:gd name="T42" fmla="+- 0 1641 1608"/>
                    <a:gd name="T43" fmla="*/ 1641 h 40"/>
                    <a:gd name="T44" fmla="+- 0 3944 3880"/>
                    <a:gd name="T45" fmla="*/ T44 w 71"/>
                    <a:gd name="T46" fmla="+- 0 1621 1608"/>
                    <a:gd name="T47" fmla="*/ 1621 h 40"/>
                    <a:gd name="T48" fmla="+- 0 3927 3880"/>
                    <a:gd name="T49" fmla="*/ T48 w 71"/>
                    <a:gd name="T50" fmla="+- 0 1608 1608"/>
                    <a:gd name="T51" fmla="*/ 1608 h 40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</a:cxnLst>
                  <a:rect l="0" t="0" r="r" b="b"/>
                  <a:pathLst>
                    <a:path w="71" h="40">
                      <a:moveTo>
                        <a:pt x="47" y="0"/>
                      </a:moveTo>
                      <a:lnTo>
                        <a:pt x="21" y="3"/>
                      </a:lnTo>
                      <a:lnTo>
                        <a:pt x="5" y="16"/>
                      </a:lnTo>
                      <a:lnTo>
                        <a:pt x="0" y="33"/>
                      </a:lnTo>
                      <a:lnTo>
                        <a:pt x="0" y="36"/>
                      </a:lnTo>
                      <a:lnTo>
                        <a:pt x="0" y="39"/>
                      </a:lnTo>
                      <a:lnTo>
                        <a:pt x="1" y="40"/>
                      </a:lnTo>
                      <a:lnTo>
                        <a:pt x="70" y="40"/>
                      </a:lnTo>
                      <a:lnTo>
                        <a:pt x="71" y="39"/>
                      </a:lnTo>
                      <a:lnTo>
                        <a:pt x="71" y="36"/>
                      </a:lnTo>
                      <a:lnTo>
                        <a:pt x="71" y="33"/>
                      </a:lnTo>
                      <a:lnTo>
                        <a:pt x="64" y="13"/>
                      </a:lnTo>
                      <a:lnTo>
                        <a:pt x="47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  <p:grpSp>
            <p:nvGrpSpPr>
              <p:cNvPr id="57" name="Group 116">
                <a:extLst>
                  <a:ext uri="{FF2B5EF4-FFF2-40B4-BE49-F238E27FC236}">
                    <a16:creationId xmlns:a16="http://schemas.microsoft.com/office/drawing/2014/main" id="{972D0C15-83A3-9838-DB3E-24ECFC4F29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80" y="889"/>
                <a:ext cx="1071" cy="1071"/>
                <a:chOff x="3480" y="889"/>
                <a:chExt cx="1071" cy="1071"/>
              </a:xfrm>
            </p:grpSpPr>
            <p:sp>
              <p:nvSpPr>
                <p:cNvPr id="58" name="Freeform 117">
                  <a:extLst>
                    <a:ext uri="{FF2B5EF4-FFF2-40B4-BE49-F238E27FC236}">
                      <a16:creationId xmlns:a16="http://schemas.microsoft.com/office/drawing/2014/main" id="{9854041E-6C5A-C25A-C8CE-92FE89F070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80" y="889"/>
                  <a:ext cx="1071" cy="1071"/>
                </a:xfrm>
                <a:custGeom>
                  <a:avLst/>
                  <a:gdLst>
                    <a:gd name="T0" fmla="+- 0 4015 3480"/>
                    <a:gd name="T1" fmla="*/ T0 w 1071"/>
                    <a:gd name="T2" fmla="+- 0 1960 889"/>
                    <a:gd name="T3" fmla="*/ 1960 h 1071"/>
                    <a:gd name="T4" fmla="+- 0 4102 3480"/>
                    <a:gd name="T5" fmla="*/ T4 w 1071"/>
                    <a:gd name="T6" fmla="+- 0 1953 889"/>
                    <a:gd name="T7" fmla="*/ 1953 h 1071"/>
                    <a:gd name="T8" fmla="+- 0 4185 3480"/>
                    <a:gd name="T9" fmla="*/ T8 w 1071"/>
                    <a:gd name="T10" fmla="+- 0 1933 889"/>
                    <a:gd name="T11" fmla="*/ 1933 h 1071"/>
                    <a:gd name="T12" fmla="+- 0 4262 3480"/>
                    <a:gd name="T13" fmla="*/ T12 w 1071"/>
                    <a:gd name="T14" fmla="+- 0 1900 889"/>
                    <a:gd name="T15" fmla="*/ 1900 h 1071"/>
                    <a:gd name="T16" fmla="+- 0 4332 3480"/>
                    <a:gd name="T17" fmla="*/ T16 w 1071"/>
                    <a:gd name="T18" fmla="+- 0 1857 889"/>
                    <a:gd name="T19" fmla="*/ 1857 h 1071"/>
                    <a:gd name="T20" fmla="+- 0 4394 3480"/>
                    <a:gd name="T21" fmla="*/ T20 w 1071"/>
                    <a:gd name="T22" fmla="+- 0 1803 889"/>
                    <a:gd name="T23" fmla="*/ 1803 h 1071"/>
                    <a:gd name="T24" fmla="+- 0 4448 3480"/>
                    <a:gd name="T25" fmla="*/ T24 w 1071"/>
                    <a:gd name="T26" fmla="+- 0 1741 889"/>
                    <a:gd name="T27" fmla="*/ 1741 h 1071"/>
                    <a:gd name="T28" fmla="+- 0 4491 3480"/>
                    <a:gd name="T29" fmla="*/ T28 w 1071"/>
                    <a:gd name="T30" fmla="+- 0 1671 889"/>
                    <a:gd name="T31" fmla="*/ 1671 h 1071"/>
                    <a:gd name="T32" fmla="+- 0 4524 3480"/>
                    <a:gd name="T33" fmla="*/ T32 w 1071"/>
                    <a:gd name="T34" fmla="+- 0 1594 889"/>
                    <a:gd name="T35" fmla="*/ 1594 h 1071"/>
                    <a:gd name="T36" fmla="+- 0 4544 3480"/>
                    <a:gd name="T37" fmla="*/ T36 w 1071"/>
                    <a:gd name="T38" fmla="+- 0 1511 889"/>
                    <a:gd name="T39" fmla="*/ 1511 h 1071"/>
                    <a:gd name="T40" fmla="+- 0 4551 3480"/>
                    <a:gd name="T41" fmla="*/ T40 w 1071"/>
                    <a:gd name="T42" fmla="+- 0 1424 889"/>
                    <a:gd name="T43" fmla="*/ 1424 h 1071"/>
                    <a:gd name="T44" fmla="+- 0 4549 3480"/>
                    <a:gd name="T45" fmla="*/ T44 w 1071"/>
                    <a:gd name="T46" fmla="+- 0 1380 889"/>
                    <a:gd name="T47" fmla="*/ 1380 h 1071"/>
                    <a:gd name="T48" fmla="+- 0 4536 3480"/>
                    <a:gd name="T49" fmla="*/ T48 w 1071"/>
                    <a:gd name="T50" fmla="+- 0 1296 889"/>
                    <a:gd name="T51" fmla="*/ 1296 h 1071"/>
                    <a:gd name="T52" fmla="+- 0 4509 3480"/>
                    <a:gd name="T53" fmla="*/ T52 w 1071"/>
                    <a:gd name="T54" fmla="+- 0 1216 889"/>
                    <a:gd name="T55" fmla="*/ 1216 h 1071"/>
                    <a:gd name="T56" fmla="+- 0 4471 3480"/>
                    <a:gd name="T57" fmla="*/ T56 w 1071"/>
                    <a:gd name="T58" fmla="+- 0 1142 889"/>
                    <a:gd name="T59" fmla="*/ 1142 h 1071"/>
                    <a:gd name="T60" fmla="+- 0 4422 3480"/>
                    <a:gd name="T61" fmla="*/ T60 w 1071"/>
                    <a:gd name="T62" fmla="+- 0 1076 889"/>
                    <a:gd name="T63" fmla="*/ 1076 h 1071"/>
                    <a:gd name="T64" fmla="+- 0 4364 3480"/>
                    <a:gd name="T65" fmla="*/ T64 w 1071"/>
                    <a:gd name="T66" fmla="+- 0 1018 889"/>
                    <a:gd name="T67" fmla="*/ 1018 h 1071"/>
                    <a:gd name="T68" fmla="+- 0 4298 3480"/>
                    <a:gd name="T69" fmla="*/ T68 w 1071"/>
                    <a:gd name="T70" fmla="+- 0 969 889"/>
                    <a:gd name="T71" fmla="*/ 969 h 1071"/>
                    <a:gd name="T72" fmla="+- 0 4224 3480"/>
                    <a:gd name="T73" fmla="*/ T72 w 1071"/>
                    <a:gd name="T74" fmla="+- 0 931 889"/>
                    <a:gd name="T75" fmla="*/ 931 h 1071"/>
                    <a:gd name="T76" fmla="+- 0 4144 3480"/>
                    <a:gd name="T77" fmla="*/ T76 w 1071"/>
                    <a:gd name="T78" fmla="+- 0 904 889"/>
                    <a:gd name="T79" fmla="*/ 904 h 1071"/>
                    <a:gd name="T80" fmla="+- 0 4059 3480"/>
                    <a:gd name="T81" fmla="*/ T80 w 1071"/>
                    <a:gd name="T82" fmla="+- 0 891 889"/>
                    <a:gd name="T83" fmla="*/ 891 h 1071"/>
                    <a:gd name="T84" fmla="+- 0 4015 3480"/>
                    <a:gd name="T85" fmla="*/ T84 w 1071"/>
                    <a:gd name="T86" fmla="+- 0 889 889"/>
                    <a:gd name="T87" fmla="*/ 889 h 1071"/>
                    <a:gd name="T88" fmla="+- 0 3972 3480"/>
                    <a:gd name="T89" fmla="*/ T88 w 1071"/>
                    <a:gd name="T90" fmla="+- 0 891 889"/>
                    <a:gd name="T91" fmla="*/ 891 h 1071"/>
                    <a:gd name="T92" fmla="+- 0 3887 3480"/>
                    <a:gd name="T93" fmla="*/ T92 w 1071"/>
                    <a:gd name="T94" fmla="+- 0 904 889"/>
                    <a:gd name="T95" fmla="*/ 904 h 1071"/>
                    <a:gd name="T96" fmla="+- 0 3807 3480"/>
                    <a:gd name="T97" fmla="*/ T96 w 1071"/>
                    <a:gd name="T98" fmla="+- 0 931 889"/>
                    <a:gd name="T99" fmla="*/ 931 h 1071"/>
                    <a:gd name="T100" fmla="+- 0 3733 3480"/>
                    <a:gd name="T101" fmla="*/ T100 w 1071"/>
                    <a:gd name="T102" fmla="+- 0 969 889"/>
                    <a:gd name="T103" fmla="*/ 969 h 1071"/>
                    <a:gd name="T104" fmla="+- 0 3667 3480"/>
                    <a:gd name="T105" fmla="*/ T104 w 1071"/>
                    <a:gd name="T106" fmla="+- 0 1018 889"/>
                    <a:gd name="T107" fmla="*/ 1018 h 1071"/>
                    <a:gd name="T108" fmla="+- 0 3609 3480"/>
                    <a:gd name="T109" fmla="*/ T108 w 1071"/>
                    <a:gd name="T110" fmla="+- 0 1076 889"/>
                    <a:gd name="T111" fmla="*/ 1076 h 1071"/>
                    <a:gd name="T112" fmla="+- 0 3560 3480"/>
                    <a:gd name="T113" fmla="*/ T112 w 1071"/>
                    <a:gd name="T114" fmla="+- 0 1142 889"/>
                    <a:gd name="T115" fmla="*/ 1142 h 1071"/>
                    <a:gd name="T116" fmla="+- 0 3522 3480"/>
                    <a:gd name="T117" fmla="*/ T116 w 1071"/>
                    <a:gd name="T118" fmla="+- 0 1216 889"/>
                    <a:gd name="T119" fmla="*/ 1216 h 1071"/>
                    <a:gd name="T120" fmla="+- 0 3495 3480"/>
                    <a:gd name="T121" fmla="*/ T120 w 1071"/>
                    <a:gd name="T122" fmla="+- 0 1296 889"/>
                    <a:gd name="T123" fmla="*/ 1296 h 1071"/>
                    <a:gd name="T124" fmla="+- 0 3482 3480"/>
                    <a:gd name="T125" fmla="*/ T124 w 1071"/>
                    <a:gd name="T126" fmla="+- 0 1380 889"/>
                    <a:gd name="T127" fmla="*/ 1380 h 1071"/>
                    <a:gd name="T128" fmla="+- 0 3480 3480"/>
                    <a:gd name="T129" fmla="*/ T128 w 1071"/>
                    <a:gd name="T130" fmla="+- 0 1424 889"/>
                    <a:gd name="T131" fmla="*/ 1424 h 1071"/>
                    <a:gd name="T132" fmla="+- 0 3482 3480"/>
                    <a:gd name="T133" fmla="*/ T132 w 1071"/>
                    <a:gd name="T134" fmla="+- 0 1468 889"/>
                    <a:gd name="T135" fmla="*/ 1468 h 1071"/>
                    <a:gd name="T136" fmla="+- 0 3495 3480"/>
                    <a:gd name="T137" fmla="*/ T136 w 1071"/>
                    <a:gd name="T138" fmla="+- 0 1553 889"/>
                    <a:gd name="T139" fmla="*/ 1553 h 1071"/>
                    <a:gd name="T140" fmla="+- 0 3522 3480"/>
                    <a:gd name="T141" fmla="*/ T140 w 1071"/>
                    <a:gd name="T142" fmla="+- 0 1633 889"/>
                    <a:gd name="T143" fmla="*/ 1633 h 1071"/>
                    <a:gd name="T144" fmla="+- 0 3560 3480"/>
                    <a:gd name="T145" fmla="*/ T144 w 1071"/>
                    <a:gd name="T146" fmla="+- 0 1707 889"/>
                    <a:gd name="T147" fmla="*/ 1707 h 1071"/>
                    <a:gd name="T148" fmla="+- 0 3609 3480"/>
                    <a:gd name="T149" fmla="*/ T148 w 1071"/>
                    <a:gd name="T150" fmla="+- 0 1773 889"/>
                    <a:gd name="T151" fmla="*/ 1773 h 1071"/>
                    <a:gd name="T152" fmla="+- 0 3667 3480"/>
                    <a:gd name="T153" fmla="*/ T152 w 1071"/>
                    <a:gd name="T154" fmla="+- 0 1831 889"/>
                    <a:gd name="T155" fmla="*/ 1831 h 1071"/>
                    <a:gd name="T156" fmla="+- 0 3733 3480"/>
                    <a:gd name="T157" fmla="*/ T156 w 1071"/>
                    <a:gd name="T158" fmla="+- 0 1880 889"/>
                    <a:gd name="T159" fmla="*/ 1880 h 1071"/>
                    <a:gd name="T160" fmla="+- 0 3807 3480"/>
                    <a:gd name="T161" fmla="*/ T160 w 1071"/>
                    <a:gd name="T162" fmla="+- 0 1918 889"/>
                    <a:gd name="T163" fmla="*/ 1918 h 1071"/>
                    <a:gd name="T164" fmla="+- 0 3887 3480"/>
                    <a:gd name="T165" fmla="*/ T164 w 1071"/>
                    <a:gd name="T166" fmla="+- 0 1944 889"/>
                    <a:gd name="T167" fmla="*/ 1944 h 1071"/>
                    <a:gd name="T168" fmla="+- 0 3972 3480"/>
                    <a:gd name="T169" fmla="*/ T168 w 1071"/>
                    <a:gd name="T170" fmla="+- 0 1958 889"/>
                    <a:gd name="T171" fmla="*/ 1958 h 1071"/>
                    <a:gd name="T172" fmla="+- 0 4015 3480"/>
                    <a:gd name="T173" fmla="*/ T172 w 1071"/>
                    <a:gd name="T174" fmla="+- 0 1960 889"/>
                    <a:gd name="T175" fmla="*/ 1960 h 1071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  <a:cxn ang="0">
                      <a:pos x="T17" y="T19"/>
                    </a:cxn>
                    <a:cxn ang="0">
                      <a:pos x="T21" y="T23"/>
                    </a:cxn>
                    <a:cxn ang="0">
                      <a:pos x="T25" y="T27"/>
                    </a:cxn>
                    <a:cxn ang="0">
                      <a:pos x="T29" y="T31"/>
                    </a:cxn>
                    <a:cxn ang="0">
                      <a:pos x="T33" y="T35"/>
                    </a:cxn>
                    <a:cxn ang="0">
                      <a:pos x="T37" y="T39"/>
                    </a:cxn>
                    <a:cxn ang="0">
                      <a:pos x="T41" y="T43"/>
                    </a:cxn>
                    <a:cxn ang="0">
                      <a:pos x="T45" y="T47"/>
                    </a:cxn>
                    <a:cxn ang="0">
                      <a:pos x="T49" y="T51"/>
                    </a:cxn>
                    <a:cxn ang="0">
                      <a:pos x="T53" y="T55"/>
                    </a:cxn>
                    <a:cxn ang="0">
                      <a:pos x="T57" y="T59"/>
                    </a:cxn>
                    <a:cxn ang="0">
                      <a:pos x="T61" y="T63"/>
                    </a:cxn>
                    <a:cxn ang="0">
                      <a:pos x="T65" y="T67"/>
                    </a:cxn>
                    <a:cxn ang="0">
                      <a:pos x="T69" y="T71"/>
                    </a:cxn>
                    <a:cxn ang="0">
                      <a:pos x="T73" y="T75"/>
                    </a:cxn>
                    <a:cxn ang="0">
                      <a:pos x="T77" y="T79"/>
                    </a:cxn>
                    <a:cxn ang="0">
                      <a:pos x="T81" y="T83"/>
                    </a:cxn>
                    <a:cxn ang="0">
                      <a:pos x="T85" y="T87"/>
                    </a:cxn>
                    <a:cxn ang="0">
                      <a:pos x="T89" y="T91"/>
                    </a:cxn>
                    <a:cxn ang="0">
                      <a:pos x="T93" y="T95"/>
                    </a:cxn>
                    <a:cxn ang="0">
                      <a:pos x="T97" y="T99"/>
                    </a:cxn>
                    <a:cxn ang="0">
                      <a:pos x="T101" y="T103"/>
                    </a:cxn>
                    <a:cxn ang="0">
                      <a:pos x="T105" y="T107"/>
                    </a:cxn>
                    <a:cxn ang="0">
                      <a:pos x="T109" y="T111"/>
                    </a:cxn>
                    <a:cxn ang="0">
                      <a:pos x="T113" y="T115"/>
                    </a:cxn>
                    <a:cxn ang="0">
                      <a:pos x="T117" y="T119"/>
                    </a:cxn>
                    <a:cxn ang="0">
                      <a:pos x="T121" y="T123"/>
                    </a:cxn>
                    <a:cxn ang="0">
                      <a:pos x="T125" y="T127"/>
                    </a:cxn>
                    <a:cxn ang="0">
                      <a:pos x="T129" y="T131"/>
                    </a:cxn>
                    <a:cxn ang="0">
                      <a:pos x="T133" y="T135"/>
                    </a:cxn>
                    <a:cxn ang="0">
                      <a:pos x="T137" y="T139"/>
                    </a:cxn>
                    <a:cxn ang="0">
                      <a:pos x="T141" y="T143"/>
                    </a:cxn>
                    <a:cxn ang="0">
                      <a:pos x="T145" y="T147"/>
                    </a:cxn>
                    <a:cxn ang="0">
                      <a:pos x="T149" y="T151"/>
                    </a:cxn>
                    <a:cxn ang="0">
                      <a:pos x="T153" y="T155"/>
                    </a:cxn>
                    <a:cxn ang="0">
                      <a:pos x="T157" y="T159"/>
                    </a:cxn>
                    <a:cxn ang="0">
                      <a:pos x="T161" y="T163"/>
                    </a:cxn>
                    <a:cxn ang="0">
                      <a:pos x="T165" y="T167"/>
                    </a:cxn>
                    <a:cxn ang="0">
                      <a:pos x="T169" y="T171"/>
                    </a:cxn>
                    <a:cxn ang="0">
                      <a:pos x="T173" y="T175"/>
                    </a:cxn>
                  </a:cxnLst>
                  <a:rect l="0" t="0" r="r" b="b"/>
                  <a:pathLst>
                    <a:path w="1071" h="1071">
                      <a:moveTo>
                        <a:pt x="535" y="1071"/>
                      </a:moveTo>
                      <a:lnTo>
                        <a:pt x="622" y="1064"/>
                      </a:lnTo>
                      <a:lnTo>
                        <a:pt x="705" y="1044"/>
                      </a:lnTo>
                      <a:lnTo>
                        <a:pt x="782" y="1011"/>
                      </a:lnTo>
                      <a:lnTo>
                        <a:pt x="852" y="968"/>
                      </a:lnTo>
                      <a:lnTo>
                        <a:pt x="914" y="914"/>
                      </a:lnTo>
                      <a:lnTo>
                        <a:pt x="968" y="852"/>
                      </a:lnTo>
                      <a:lnTo>
                        <a:pt x="1011" y="782"/>
                      </a:lnTo>
                      <a:lnTo>
                        <a:pt x="1044" y="705"/>
                      </a:lnTo>
                      <a:lnTo>
                        <a:pt x="1064" y="622"/>
                      </a:lnTo>
                      <a:lnTo>
                        <a:pt x="1071" y="535"/>
                      </a:lnTo>
                      <a:lnTo>
                        <a:pt x="1069" y="491"/>
                      </a:lnTo>
                      <a:lnTo>
                        <a:pt x="1056" y="407"/>
                      </a:lnTo>
                      <a:lnTo>
                        <a:pt x="1029" y="327"/>
                      </a:lnTo>
                      <a:lnTo>
                        <a:pt x="991" y="253"/>
                      </a:lnTo>
                      <a:lnTo>
                        <a:pt x="942" y="187"/>
                      </a:lnTo>
                      <a:lnTo>
                        <a:pt x="884" y="129"/>
                      </a:lnTo>
                      <a:lnTo>
                        <a:pt x="818" y="80"/>
                      </a:lnTo>
                      <a:lnTo>
                        <a:pt x="744" y="42"/>
                      </a:lnTo>
                      <a:lnTo>
                        <a:pt x="664" y="15"/>
                      </a:lnTo>
                      <a:lnTo>
                        <a:pt x="579" y="2"/>
                      </a:lnTo>
                      <a:lnTo>
                        <a:pt x="535" y="0"/>
                      </a:lnTo>
                      <a:lnTo>
                        <a:pt x="492" y="2"/>
                      </a:lnTo>
                      <a:lnTo>
                        <a:pt x="407" y="15"/>
                      </a:lnTo>
                      <a:lnTo>
                        <a:pt x="327" y="42"/>
                      </a:lnTo>
                      <a:lnTo>
                        <a:pt x="253" y="80"/>
                      </a:lnTo>
                      <a:lnTo>
                        <a:pt x="187" y="129"/>
                      </a:lnTo>
                      <a:lnTo>
                        <a:pt x="129" y="187"/>
                      </a:lnTo>
                      <a:lnTo>
                        <a:pt x="80" y="253"/>
                      </a:lnTo>
                      <a:lnTo>
                        <a:pt x="42" y="327"/>
                      </a:lnTo>
                      <a:lnTo>
                        <a:pt x="15" y="407"/>
                      </a:lnTo>
                      <a:lnTo>
                        <a:pt x="2" y="491"/>
                      </a:lnTo>
                      <a:lnTo>
                        <a:pt x="0" y="535"/>
                      </a:lnTo>
                      <a:lnTo>
                        <a:pt x="2" y="579"/>
                      </a:lnTo>
                      <a:lnTo>
                        <a:pt x="15" y="664"/>
                      </a:lnTo>
                      <a:lnTo>
                        <a:pt x="42" y="744"/>
                      </a:lnTo>
                      <a:lnTo>
                        <a:pt x="80" y="818"/>
                      </a:lnTo>
                      <a:lnTo>
                        <a:pt x="129" y="884"/>
                      </a:lnTo>
                      <a:lnTo>
                        <a:pt x="187" y="942"/>
                      </a:lnTo>
                      <a:lnTo>
                        <a:pt x="253" y="991"/>
                      </a:lnTo>
                      <a:lnTo>
                        <a:pt x="327" y="1029"/>
                      </a:lnTo>
                      <a:lnTo>
                        <a:pt x="407" y="1055"/>
                      </a:lnTo>
                      <a:lnTo>
                        <a:pt x="492" y="1069"/>
                      </a:lnTo>
                      <a:lnTo>
                        <a:pt x="535" y="1071"/>
                      </a:lnTo>
                      <a:close/>
                    </a:path>
                  </a:pathLst>
                </a:custGeom>
                <a:noFill/>
                <a:ln w="29210">
                  <a:solidFill>
                    <a:srgbClr val="6E308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1350"/>
                </a:p>
              </p:txBody>
            </p:sp>
          </p:grpSp>
        </p:grpSp>
        <p:sp>
          <p:nvSpPr>
            <p:cNvPr id="121" name="Espace réservé du contenu 6">
              <a:extLst>
                <a:ext uri="{FF2B5EF4-FFF2-40B4-BE49-F238E27FC236}">
                  <a16:creationId xmlns:a16="http://schemas.microsoft.com/office/drawing/2014/main" id="{EC5F5C50-0275-94B4-B047-C795D5566A39}"/>
                </a:ext>
              </a:extLst>
            </p:cNvPr>
            <p:cNvSpPr txBox="1">
              <a:spLocks/>
            </p:cNvSpPr>
            <p:nvPr/>
          </p:nvSpPr>
          <p:spPr>
            <a:xfrm>
              <a:off x="2291205" y="2522008"/>
              <a:ext cx="1728192" cy="826341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Clr>
                  <a:srgbClr val="EB297F"/>
                </a:buClr>
                <a:buFont typeface="Wingdings" panose="05000000000000000000" pitchFamily="2" charset="2"/>
                <a:buChar char="l"/>
                <a:defRPr sz="2600" b="1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rgbClr val="EB297F"/>
                </a:buClr>
                <a:buFont typeface="Courier New" panose="02070309020205020404" pitchFamily="49" charset="0"/>
                <a:buChar char="o"/>
                <a:defRPr sz="2300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rgbClr val="EB297F"/>
                </a:buClr>
                <a:buFont typeface="Verdana" panose="020B0604030504040204" pitchFamily="34" charset="0"/>
                <a:buChar char="‒"/>
                <a:defRPr sz="1800" kern="120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FR" sz="1500" dirty="0">
                  <a:solidFill>
                    <a:srgbClr val="2C2968"/>
                  </a:solidFill>
                  <a:latin typeface="Marianne" panose="02000000000000000000" pitchFamily="50" charset="0"/>
                </a:rPr>
                <a:t>Réforme</a:t>
              </a:r>
              <a:br>
                <a:rPr lang="fr-FR" sz="1500" dirty="0">
                  <a:solidFill>
                    <a:srgbClr val="2C2968"/>
                  </a:solidFill>
                  <a:latin typeface="Marianne" panose="02000000000000000000" pitchFamily="50" charset="0"/>
                </a:rPr>
              </a:br>
              <a:r>
                <a:rPr lang="fr-FR" sz="1500" dirty="0">
                  <a:solidFill>
                    <a:srgbClr val="2C2968"/>
                  </a:solidFill>
                  <a:latin typeface="Marianne" panose="02000000000000000000" pitchFamily="50" charset="0"/>
                </a:rPr>
                <a:t>des redevances</a:t>
              </a:r>
            </a:p>
          </p:txBody>
        </p:sp>
      </p:grpSp>
      <p:sp>
        <p:nvSpPr>
          <p:cNvPr id="122" name="Espace réservé du contenu 121">
            <a:extLst>
              <a:ext uri="{FF2B5EF4-FFF2-40B4-BE49-F238E27FC236}">
                <a16:creationId xmlns:a16="http://schemas.microsoft.com/office/drawing/2014/main" id="{762F54DF-1F03-5080-EE20-7AEF1A1B3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48177" y="2273374"/>
            <a:ext cx="5269581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fr-FR" sz="1500" dirty="0">
                <a:solidFill>
                  <a:srgbClr val="2C2968"/>
                </a:solidFill>
                <a:latin typeface="Marianne" panose="02000000000000000000" pitchFamily="50" charset="0"/>
              </a:rPr>
              <a:t>Meilleure valorisation des performances des réseaux d’eau potable et d’assainissement ;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endParaRPr lang="fr-FR" sz="1500" dirty="0">
              <a:solidFill>
                <a:srgbClr val="2C2968"/>
              </a:solidFill>
              <a:latin typeface="Marianne" panose="02000000000000000000" pitchFamily="50" charset="0"/>
            </a:endParaRP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fr-FR" sz="1500" dirty="0">
                <a:solidFill>
                  <a:srgbClr val="2C2968"/>
                </a:solidFill>
                <a:latin typeface="Marianne" panose="02000000000000000000" pitchFamily="50" charset="0"/>
              </a:rPr>
              <a:t>Rééquilibrage des contributions entre usagers ;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endParaRPr lang="fr-FR" sz="1500" dirty="0">
              <a:solidFill>
                <a:srgbClr val="2C2968"/>
              </a:solidFill>
              <a:latin typeface="Marianne" panose="02000000000000000000" pitchFamily="50" charset="0"/>
            </a:endParaRP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fr-FR" sz="1500" dirty="0">
                <a:solidFill>
                  <a:srgbClr val="2C2968"/>
                </a:solidFill>
                <a:latin typeface="Marianne" panose="02000000000000000000" pitchFamily="50" charset="0"/>
              </a:rPr>
              <a:t>Financement du Plan eau : Objectif + 81 M€ par an de recettes fiscales pour l’agence Rhône Méditerranée Corse.</a:t>
            </a:r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id="{35302C4A-8506-C2A0-53D2-E8A3F00E972D}"/>
              </a:ext>
            </a:extLst>
          </p:cNvPr>
          <p:cNvSpPr txBox="1"/>
          <p:nvPr/>
        </p:nvSpPr>
        <p:spPr>
          <a:xfrm>
            <a:off x="3508902" y="776649"/>
            <a:ext cx="5809241" cy="584775"/>
          </a:xfrm>
          <a:prstGeom prst="rect">
            <a:avLst/>
          </a:prstGeom>
          <a:solidFill>
            <a:srgbClr val="2C2968"/>
          </a:solidFill>
        </p:spPr>
        <p:txBody>
          <a:bodyPr wrap="square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Marianne" panose="02000000000000000000" pitchFamily="50" charset="0"/>
              </a:rPr>
              <a:t>Loi de finances 2024 / Application 2025 / Calculs 2026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Marianne" panose="02000000000000000000" pitchFamily="50" charset="0"/>
              </a:rPr>
              <a:t>Réforme des redevances</a:t>
            </a:r>
          </a:p>
        </p:txBody>
      </p:sp>
    </p:spTree>
    <p:extLst>
      <p:ext uri="{BB962C8B-B14F-4D97-AF65-F5344CB8AC3E}">
        <p14:creationId xmlns:p14="http://schemas.microsoft.com/office/powerpoint/2010/main" val="2636656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DF13D08F-3CDC-12CB-F32C-7A48584E2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820" y="720359"/>
            <a:ext cx="6198386" cy="338554"/>
          </a:xfrm>
          <a:solidFill>
            <a:srgbClr val="2C2968"/>
          </a:solidFill>
        </p:spPr>
        <p:txBody>
          <a:bodyPr wrap="square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Marianne" panose="02000000000000000000" pitchFamily="50" charset="0"/>
                <a:ea typeface="+mn-ea"/>
                <a:cs typeface="+mn-cs"/>
              </a:rPr>
              <a:t>Principales mesures de la réforme des redevances</a:t>
            </a:r>
          </a:p>
        </p:txBody>
      </p:sp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DBB83F4D-2218-4FB2-1A0F-410B0C82546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90333" y="2496772"/>
            <a:ext cx="7668595" cy="2550775"/>
          </a:xfrm>
          <a:prstGeom prst="rect">
            <a:avLst/>
          </a:prstGeom>
          <a:solidFill>
            <a:schemeClr val="bg1"/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Wingdings" panose="05000000000000000000" pitchFamily="2" charset="2"/>
              <a:buChar char="l"/>
              <a:defRPr sz="26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Courier New" panose="02070309020205020404" pitchFamily="49" charset="0"/>
              <a:buChar char="o"/>
              <a:defRPr sz="23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Verdana" panose="020B0604030504040204" pitchFamily="34" charset="0"/>
              <a:buChar char="‒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1350" dirty="0">
                <a:solidFill>
                  <a:srgbClr val="2C2968"/>
                </a:solidFill>
                <a:latin typeface="Marianne" panose="02000000000000000000" pitchFamily="50" charset="0"/>
              </a:rPr>
              <a:t>Création de 3 nouvelles redevances pour :</a:t>
            </a:r>
          </a:p>
          <a:p>
            <a:pPr lvl="1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2C2968"/>
                </a:solidFill>
                <a:highlight>
                  <a:srgbClr val="FFFF00"/>
                </a:highlight>
                <a:latin typeface="Marianne" panose="02000000000000000000" pitchFamily="50" charset="0"/>
              </a:rPr>
              <a:t>la consommation d’eau potable, </a:t>
            </a:r>
          </a:p>
          <a:p>
            <a:pPr lvl="1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2C2968"/>
                </a:solidFill>
                <a:highlight>
                  <a:srgbClr val="EDF0F7"/>
                </a:highlight>
                <a:latin typeface="Marianne" panose="02000000000000000000" pitchFamily="50" charset="0"/>
              </a:rPr>
              <a:t>la performance des réseaux d’eau potable, </a:t>
            </a:r>
          </a:p>
          <a:p>
            <a:pPr lvl="1" indent="-257175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2C2968"/>
                </a:solidFill>
                <a:highlight>
                  <a:srgbClr val="EDF0F7"/>
                </a:highlight>
                <a:latin typeface="Marianne" panose="02000000000000000000" pitchFamily="50" charset="0"/>
              </a:rPr>
              <a:t>la performance des systèmes d’assainissement collectif.</a:t>
            </a:r>
          </a:p>
          <a:p>
            <a:pPr lvl="1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750" dirty="0">
              <a:solidFill>
                <a:srgbClr val="2C2968"/>
              </a:solidFill>
              <a:highlight>
                <a:srgbClr val="EDF0F7"/>
              </a:highlight>
              <a:latin typeface="Marianne" panose="02000000000000000000" pitchFamily="50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1350" b="0" dirty="0">
                <a:solidFill>
                  <a:srgbClr val="2C2968"/>
                </a:solidFill>
                <a:latin typeface="Marianne" panose="02000000000000000000" pitchFamily="50" charset="0"/>
              </a:rPr>
              <a:t>Suppression des redevances pour pollution domestique et pour modernisation des réseaux de collecte (MRC).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750" b="0" dirty="0">
              <a:solidFill>
                <a:srgbClr val="2C2968"/>
              </a:solidFill>
              <a:highlight>
                <a:srgbClr val="FFFF00"/>
              </a:highlight>
              <a:latin typeface="Marianne" panose="02000000000000000000" pitchFamily="50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1350" b="0" dirty="0">
                <a:solidFill>
                  <a:srgbClr val="2C2968"/>
                </a:solidFill>
                <a:highlight>
                  <a:srgbClr val="FFFF00"/>
                </a:highlight>
                <a:latin typeface="Marianne" panose="02000000000000000000" pitchFamily="50" charset="0"/>
              </a:rPr>
              <a:t>Suppression de la redevances pollution non domestique et modernisation des réseaux de collecte pour les industriels raccordés.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750" b="0" dirty="0">
              <a:solidFill>
                <a:srgbClr val="2C2968"/>
              </a:solidFill>
              <a:highlight>
                <a:srgbClr val="FFFF00"/>
              </a:highlight>
              <a:latin typeface="Marianne" panose="02000000000000000000" pitchFamily="50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1350" b="0" dirty="0">
                <a:solidFill>
                  <a:srgbClr val="2C2968"/>
                </a:solidFill>
                <a:highlight>
                  <a:srgbClr val="FFFF00"/>
                </a:highlight>
                <a:latin typeface="Marianne" panose="02000000000000000000" pitchFamily="50" charset="0"/>
              </a:rPr>
              <a:t>Instauration de taux planchers pour les différents usages de la redevance prélèvement (refroidissement &amp; autres usages économiques.</a:t>
            </a:r>
          </a:p>
          <a:p>
            <a:pPr marL="0" indent="0">
              <a:lnSpc>
                <a:spcPts val="1950"/>
              </a:lnSpc>
              <a:buNone/>
            </a:pPr>
            <a:endParaRPr lang="fr-FR" sz="1650" b="0" dirty="0">
              <a:solidFill>
                <a:schemeClr val="bg1"/>
              </a:solidFill>
              <a:latin typeface="Marianne" panose="02000000000000000000" pitchFamily="50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618DF7F-B339-0102-96D2-402BFB42E794}"/>
              </a:ext>
            </a:extLst>
          </p:cNvPr>
          <p:cNvSpPr txBox="1"/>
          <p:nvPr/>
        </p:nvSpPr>
        <p:spPr>
          <a:xfrm>
            <a:off x="2343726" y="1474238"/>
            <a:ext cx="7624196" cy="845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</a:pPr>
            <a:r>
              <a:rPr lang="fr-FR" sz="1500" b="1" dirty="0">
                <a:solidFill>
                  <a:srgbClr val="2C2968"/>
                </a:solidFill>
                <a:latin typeface="Marianne" panose="02000000000000000000" pitchFamily="50" charset="0"/>
              </a:rPr>
              <a:t>Réforme engagée afin de rendre plus équitable le système de financement de la gestion de l’eau tout en incitant à une utilisation plus responsable des usages. Pour ce faire :</a:t>
            </a:r>
          </a:p>
        </p:txBody>
      </p:sp>
    </p:spTree>
    <p:extLst>
      <p:ext uri="{BB962C8B-B14F-4D97-AF65-F5344CB8AC3E}">
        <p14:creationId xmlns:p14="http://schemas.microsoft.com/office/powerpoint/2010/main" val="54513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Espace réservé du texte 3">
            <a:extLst>
              <a:ext uri="{FF2B5EF4-FFF2-40B4-BE49-F238E27FC236}">
                <a16:creationId xmlns:a16="http://schemas.microsoft.com/office/drawing/2014/main" id="{453A9590-BBAA-E34E-6586-3EC689052981}"/>
              </a:ext>
            </a:extLst>
          </p:cNvPr>
          <p:cNvSpPr txBox="1">
            <a:spLocks/>
          </p:cNvSpPr>
          <p:nvPr/>
        </p:nvSpPr>
        <p:spPr>
          <a:xfrm>
            <a:off x="4370730" y="406624"/>
            <a:ext cx="4024522" cy="584775"/>
          </a:xfrm>
          <a:prstGeom prst="rect">
            <a:avLst/>
          </a:prstGeom>
          <a:solidFill>
            <a:srgbClr val="2C2968"/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spcBef>
                <a:spcPct val="0"/>
              </a:spcBef>
              <a:buNone/>
              <a:defRPr sz="1950" b="1">
                <a:solidFill>
                  <a:schemeClr val="bg1"/>
                </a:solidFill>
                <a:latin typeface="Marianne" panose="02000000000000000000" pitchFamily="50" charset="0"/>
              </a:defRPr>
            </a:lvl1pPr>
            <a:lvl2pPr marL="342900">
              <a:defRPr>
                <a:latin typeface="+mn-lt"/>
                <a:ea typeface="+mn-ea"/>
                <a:cs typeface="+mn-cs"/>
              </a:defRPr>
            </a:lvl2pPr>
            <a:lvl3pPr marL="685800">
              <a:defRPr>
                <a:latin typeface="+mn-lt"/>
                <a:ea typeface="+mn-ea"/>
                <a:cs typeface="+mn-cs"/>
              </a:defRPr>
            </a:lvl3pPr>
            <a:lvl4pPr marL="1028700">
              <a:defRPr>
                <a:latin typeface="+mn-lt"/>
                <a:ea typeface="+mn-ea"/>
                <a:cs typeface="+mn-cs"/>
              </a:defRPr>
            </a:lvl4pPr>
            <a:lvl5pPr marL="1371600">
              <a:defRPr>
                <a:latin typeface="+mn-lt"/>
                <a:ea typeface="+mn-ea"/>
                <a:cs typeface="+mn-cs"/>
              </a:defRPr>
            </a:lvl5pPr>
            <a:lvl6pPr marL="1714500">
              <a:defRPr>
                <a:latin typeface="+mn-lt"/>
                <a:ea typeface="+mn-ea"/>
                <a:cs typeface="+mn-cs"/>
              </a:defRPr>
            </a:lvl6pPr>
            <a:lvl7pPr marL="2057400">
              <a:defRPr>
                <a:latin typeface="+mn-lt"/>
                <a:ea typeface="+mn-ea"/>
                <a:cs typeface="+mn-cs"/>
              </a:defRPr>
            </a:lvl7pPr>
            <a:lvl8pPr marL="2400300">
              <a:defRPr>
                <a:latin typeface="+mn-lt"/>
                <a:ea typeface="+mn-ea"/>
                <a:cs typeface="+mn-cs"/>
              </a:defRPr>
            </a:lvl8pPr>
            <a:lvl9pPr marL="27432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/>
              <a:t>Redevances dites industrielles</a:t>
            </a:r>
          </a:p>
          <a:p>
            <a:r>
              <a:rPr lang="fr-FR" sz="1600" dirty="0"/>
              <a:t>Evolutions 2025…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7B874F3D-22EB-AE9A-941F-08927B91532B}"/>
              </a:ext>
            </a:extLst>
          </p:cNvPr>
          <p:cNvGrpSpPr/>
          <p:nvPr/>
        </p:nvGrpSpPr>
        <p:grpSpPr>
          <a:xfrm>
            <a:off x="7251459" y="3315081"/>
            <a:ext cx="3172781" cy="695138"/>
            <a:chOff x="5397873" y="3120233"/>
            <a:chExt cx="3172781" cy="695138"/>
          </a:xfrm>
        </p:grpSpPr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B2B00C71-4CB7-9EE8-0B1F-A2B058C1D53E}"/>
                </a:ext>
              </a:extLst>
            </p:cNvPr>
            <p:cNvSpPr txBox="1"/>
            <p:nvPr/>
          </p:nvSpPr>
          <p:spPr>
            <a:xfrm>
              <a:off x="5397873" y="3376789"/>
              <a:ext cx="1185333" cy="438582"/>
            </a:xfrm>
            <a:prstGeom prst="rect">
              <a:avLst/>
            </a:prstGeom>
            <a:noFill/>
            <a:ln w="254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750" b="1" dirty="0">
                  <a:solidFill>
                    <a:schemeClr val="tx2"/>
                  </a:solidFill>
                  <a:latin typeface="Marianne" panose="02000000000000000000" pitchFamily="50" charset="0"/>
                </a:rPr>
                <a:t>Redevance pour consommation</a:t>
              </a:r>
            </a:p>
            <a:p>
              <a:r>
                <a:rPr lang="fr-FR" sz="750" b="1" dirty="0">
                  <a:solidFill>
                    <a:schemeClr val="tx2"/>
                  </a:solidFill>
                  <a:latin typeface="Marianne" panose="02000000000000000000" pitchFamily="50" charset="0"/>
                </a:rPr>
                <a:t> AEP 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8A07581B-439E-FF2E-95B5-504947380E48}"/>
                </a:ext>
              </a:extLst>
            </p:cNvPr>
            <p:cNvSpPr txBox="1"/>
            <p:nvPr/>
          </p:nvSpPr>
          <p:spPr>
            <a:xfrm>
              <a:off x="6741293" y="3376789"/>
              <a:ext cx="1829361" cy="438582"/>
            </a:xfrm>
            <a:prstGeom prst="rect">
              <a:avLst/>
            </a:prstGeom>
            <a:noFill/>
            <a:ln w="25400">
              <a:solidFill>
                <a:schemeClr val="accent6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fr-FR" sz="750" b="1" dirty="0">
                  <a:solidFill>
                    <a:schemeClr val="tx2"/>
                  </a:solidFill>
                  <a:latin typeface="Marianne" panose="02000000000000000000" pitchFamily="50" charset="0"/>
                </a:rPr>
                <a:t>Nouvelle redevance applicable en 2025 pour tous les abonnés (usagers)</a:t>
              </a:r>
            </a:p>
          </p:txBody>
        </p:sp>
        <p:sp>
          <p:nvSpPr>
            <p:cNvPr id="171" name="Signe Plus 170">
              <a:extLst>
                <a:ext uri="{FF2B5EF4-FFF2-40B4-BE49-F238E27FC236}">
                  <a16:creationId xmlns:a16="http://schemas.microsoft.com/office/drawing/2014/main" id="{91FCDFC4-3D8C-73BB-0956-3BD5149604A6}"/>
                </a:ext>
              </a:extLst>
            </p:cNvPr>
            <p:cNvSpPr/>
            <p:nvPr/>
          </p:nvSpPr>
          <p:spPr>
            <a:xfrm>
              <a:off x="5859221" y="3120233"/>
              <a:ext cx="213458" cy="173580"/>
            </a:xfrm>
            <a:prstGeom prst="mathPlu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70D9B40-ED13-6CD2-D150-EC3B3DFB8F6E}"/>
              </a:ext>
            </a:extLst>
          </p:cNvPr>
          <p:cNvGrpSpPr/>
          <p:nvPr/>
        </p:nvGrpSpPr>
        <p:grpSpPr>
          <a:xfrm>
            <a:off x="1721954" y="1543956"/>
            <a:ext cx="3941202" cy="1158161"/>
            <a:chOff x="843998" y="1159326"/>
            <a:chExt cx="4947532" cy="1295277"/>
          </a:xfrm>
        </p:grpSpPr>
        <p:sp>
          <p:nvSpPr>
            <p:cNvPr id="132" name="Espace réservé du texte 3">
              <a:extLst>
                <a:ext uri="{FF2B5EF4-FFF2-40B4-BE49-F238E27FC236}">
                  <a16:creationId xmlns:a16="http://schemas.microsoft.com/office/drawing/2014/main" id="{708F6542-216F-CF4C-16F9-01AEC7363687}"/>
                </a:ext>
              </a:extLst>
            </p:cNvPr>
            <p:cNvSpPr txBox="1">
              <a:spLocks/>
            </p:cNvSpPr>
            <p:nvPr/>
          </p:nvSpPr>
          <p:spPr>
            <a:xfrm>
              <a:off x="1629369" y="1159326"/>
              <a:ext cx="3376790" cy="330701"/>
            </a:xfrm>
            <a:prstGeom prst="rect">
              <a:avLst/>
            </a:prstGeom>
          </p:spPr>
          <p:txBody>
            <a:bodyPr lIns="0" tIns="0" rIns="0" bIns="0"/>
            <a:lstStyle>
              <a:lvl1pPr marL="0" indent="0" algn="l" defTabSz="685800" rtl="0" eaLnBrk="1" latinLnBrk="0" hangingPunct="1">
                <a:lnSpc>
                  <a:spcPct val="100000"/>
                </a:lnSpc>
                <a:spcBef>
                  <a:spcPts val="75"/>
                </a:spcBef>
                <a:buFont typeface="Arial" panose="020B0604020202020204" pitchFamily="34" charset="0"/>
                <a:buNone/>
                <a:defRPr lang="fr-FR" sz="2800" b="0" i="0" kern="1200" spc="-4" dirty="0">
                  <a:solidFill>
                    <a:srgbClr val="231F20"/>
                  </a:solidFill>
                  <a:latin typeface="Verdana"/>
                  <a:ea typeface="+mn-ea"/>
                  <a:cs typeface="Verdana"/>
                </a:defRPr>
              </a:lvl1pPr>
              <a:lvl2pPr marL="342900">
                <a:defRPr>
                  <a:latin typeface="+mn-lt"/>
                  <a:ea typeface="+mn-ea"/>
                  <a:cs typeface="+mn-cs"/>
                </a:defRPr>
              </a:lvl2pPr>
              <a:lvl3pPr marL="685800">
                <a:defRPr>
                  <a:latin typeface="+mn-lt"/>
                  <a:ea typeface="+mn-ea"/>
                  <a:cs typeface="+mn-cs"/>
                </a:defRPr>
              </a:lvl3pPr>
              <a:lvl4pPr marL="1028700">
                <a:defRPr>
                  <a:latin typeface="+mn-lt"/>
                  <a:ea typeface="+mn-ea"/>
                  <a:cs typeface="+mn-cs"/>
                </a:defRPr>
              </a:lvl4pPr>
              <a:lvl5pPr marL="1371600">
                <a:defRPr>
                  <a:latin typeface="+mn-lt"/>
                  <a:ea typeface="+mn-ea"/>
                  <a:cs typeface="+mn-cs"/>
                </a:defRPr>
              </a:lvl5pPr>
              <a:lvl6pPr marL="1714500">
                <a:defRPr>
                  <a:latin typeface="+mn-lt"/>
                  <a:ea typeface="+mn-ea"/>
                  <a:cs typeface="+mn-cs"/>
                </a:defRPr>
              </a:lvl6pPr>
              <a:lvl7pPr marL="2057400">
                <a:defRPr>
                  <a:latin typeface="+mn-lt"/>
                  <a:ea typeface="+mn-ea"/>
                  <a:cs typeface="+mn-cs"/>
                </a:defRPr>
              </a:lvl7pPr>
              <a:lvl8pPr marL="2400300">
                <a:defRPr>
                  <a:latin typeface="+mn-lt"/>
                  <a:ea typeface="+mn-ea"/>
                  <a:cs typeface="+mn-cs"/>
                </a:defRPr>
              </a:lvl8pPr>
              <a:lvl9pPr marL="27432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4350">
                <a:spcBef>
                  <a:spcPts val="56"/>
                </a:spcBef>
                <a:defRPr/>
              </a:pPr>
              <a:r>
                <a:rPr lang="fr-FR" sz="1600" u="sng" spc="-3" dirty="0">
                  <a:solidFill>
                    <a:schemeClr val="tx1"/>
                  </a:solidFill>
                  <a:latin typeface="The Serif Hand Extrablack" panose="020B0604020202020204" pitchFamily="66" charset="0"/>
                </a:rPr>
                <a:t>redevances « industrielles » </a:t>
              </a:r>
              <a:r>
                <a:rPr lang="fr-FR" sz="1600" b="1" u="sng" spc="-3" dirty="0">
                  <a:solidFill>
                    <a:schemeClr val="tx1"/>
                  </a:solidFill>
                  <a:latin typeface="The Serif Hand Extrablack" panose="020B0604020202020204" pitchFamily="66" charset="0"/>
                </a:rPr>
                <a:t>EN 2024</a:t>
              </a:r>
            </a:p>
            <a:p>
              <a:pPr marL="257175" indent="-257175" defTabSz="514350">
                <a:spcBef>
                  <a:spcPts val="56"/>
                </a:spcBef>
                <a:buFont typeface="Wingdings" panose="05000000000000000000" pitchFamily="2" charset="2"/>
                <a:buChar char="ü"/>
                <a:defRPr/>
              </a:pPr>
              <a:endParaRPr lang="fr-FR" sz="1800" spc="-3" dirty="0"/>
            </a:p>
          </p:txBody>
        </p:sp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9F1B02B3-52C8-1E6C-147B-00696BA32396}"/>
                </a:ext>
              </a:extLst>
            </p:cNvPr>
            <p:cNvGrpSpPr/>
            <p:nvPr/>
          </p:nvGrpSpPr>
          <p:grpSpPr>
            <a:xfrm>
              <a:off x="843998" y="1705764"/>
              <a:ext cx="4947532" cy="748839"/>
              <a:chOff x="812242" y="1687852"/>
              <a:chExt cx="4947532" cy="748839"/>
            </a:xfrm>
          </p:grpSpPr>
          <p:pic>
            <p:nvPicPr>
              <p:cNvPr id="25" name="Image 24">
                <a:extLst>
                  <a:ext uri="{FF2B5EF4-FFF2-40B4-BE49-F238E27FC236}">
                    <a16:creationId xmlns:a16="http://schemas.microsoft.com/office/drawing/2014/main" id="{1C97CE93-ABF0-3FAA-4CAB-A0CF6D4DBE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72075" y="1692851"/>
                <a:ext cx="1603004" cy="743840"/>
              </a:xfrm>
              <a:prstGeom prst="rect">
                <a:avLst/>
              </a:prstGeom>
            </p:spPr>
          </p:pic>
          <p:pic>
            <p:nvPicPr>
              <p:cNvPr id="26" name="Image 25">
                <a:extLst>
                  <a:ext uri="{FF2B5EF4-FFF2-40B4-BE49-F238E27FC236}">
                    <a16:creationId xmlns:a16="http://schemas.microsoft.com/office/drawing/2014/main" id="{7B1A043E-AA59-13A0-CBB1-5AC18C5B47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12242" y="1690542"/>
                <a:ext cx="1578393" cy="746149"/>
              </a:xfrm>
              <a:prstGeom prst="rect">
                <a:avLst/>
              </a:prstGeom>
            </p:spPr>
          </p:pic>
          <p:pic>
            <p:nvPicPr>
              <p:cNvPr id="27" name="Image 26">
                <a:extLst>
                  <a:ext uri="{FF2B5EF4-FFF2-40B4-BE49-F238E27FC236}">
                    <a16:creationId xmlns:a16="http://schemas.microsoft.com/office/drawing/2014/main" id="{B9EB1711-ACA4-973B-DF15-94156DB4E6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64170" y="1687852"/>
                <a:ext cx="1595604" cy="748839"/>
              </a:xfrm>
              <a:prstGeom prst="rect">
                <a:avLst/>
              </a:prstGeom>
            </p:spPr>
          </p:pic>
        </p:grpSp>
      </p:grpSp>
      <p:pic>
        <p:nvPicPr>
          <p:cNvPr id="39" name="Image 38">
            <a:extLst>
              <a:ext uri="{FF2B5EF4-FFF2-40B4-BE49-F238E27FC236}">
                <a16:creationId xmlns:a16="http://schemas.microsoft.com/office/drawing/2014/main" id="{646959DE-371E-7572-74B5-93A33128F0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35401" y="2749019"/>
            <a:ext cx="1243900" cy="596008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62B4D208-B015-1EFE-5180-917E9F597902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0000"/>
          </a:blip>
          <a:stretch>
            <a:fillRect/>
          </a:stretch>
        </p:blipFill>
        <p:spPr>
          <a:xfrm>
            <a:off x="3044176" y="2744607"/>
            <a:ext cx="1276951" cy="614070"/>
          </a:xfrm>
          <a:prstGeom prst="rect">
            <a:avLst/>
          </a:prstGeom>
        </p:spPr>
      </p:pic>
      <p:grpSp>
        <p:nvGrpSpPr>
          <p:cNvPr id="17" name="Groupe 16">
            <a:extLst>
              <a:ext uri="{FF2B5EF4-FFF2-40B4-BE49-F238E27FC236}">
                <a16:creationId xmlns:a16="http://schemas.microsoft.com/office/drawing/2014/main" id="{ABE70E27-C90A-D9C7-4F00-BF7D679219B6}"/>
              </a:ext>
            </a:extLst>
          </p:cNvPr>
          <p:cNvGrpSpPr/>
          <p:nvPr/>
        </p:nvGrpSpPr>
        <p:grpSpPr>
          <a:xfrm>
            <a:off x="6999567" y="4771794"/>
            <a:ext cx="3424672" cy="1196873"/>
            <a:chOff x="5175639" y="4747730"/>
            <a:chExt cx="3424672" cy="1196873"/>
          </a:xfrm>
        </p:grpSpPr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BE202DA1-1477-D58C-D9B9-8EE437C9453E}"/>
                </a:ext>
              </a:extLst>
            </p:cNvPr>
            <p:cNvGrpSpPr/>
            <p:nvPr/>
          </p:nvGrpSpPr>
          <p:grpSpPr>
            <a:xfrm>
              <a:off x="5406269" y="4747730"/>
              <a:ext cx="3194042" cy="1196873"/>
              <a:chOff x="5406269" y="4747730"/>
              <a:chExt cx="3194042" cy="1196873"/>
            </a:xfrm>
          </p:grpSpPr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BA5A1BCA-F30B-83EF-5DCB-BCA418E5B6F0}"/>
                  </a:ext>
                </a:extLst>
              </p:cNvPr>
              <p:cNvSpPr txBox="1"/>
              <p:nvPr/>
            </p:nvSpPr>
            <p:spPr>
              <a:xfrm>
                <a:off x="5406269" y="4747730"/>
                <a:ext cx="1196964" cy="553998"/>
              </a:xfrm>
              <a:prstGeom prst="rect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750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Répercussion Redevance pour performance</a:t>
                </a:r>
              </a:p>
              <a:p>
                <a:r>
                  <a:rPr lang="fr-FR" sz="750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 AEP </a:t>
                </a:r>
              </a:p>
            </p:txBody>
          </p:sp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1E65F71-F714-030B-6CBF-58E167B8A2BF}"/>
                  </a:ext>
                </a:extLst>
              </p:cNvPr>
              <p:cNvSpPr txBox="1"/>
              <p:nvPr/>
            </p:nvSpPr>
            <p:spPr>
              <a:xfrm>
                <a:off x="5420572" y="5390605"/>
                <a:ext cx="1182660" cy="553998"/>
              </a:xfrm>
              <a:prstGeom prst="rect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750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Répercussion Redevance pour performance</a:t>
                </a:r>
              </a:p>
              <a:p>
                <a:r>
                  <a:rPr lang="fr-FR" sz="750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Assainissement</a:t>
                </a:r>
              </a:p>
            </p:txBody>
          </p:sp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37EEC3C4-A6F5-0AA4-EB58-A0DE8D0D1975}"/>
                  </a:ext>
                </a:extLst>
              </p:cNvPr>
              <p:cNvSpPr txBox="1"/>
              <p:nvPr/>
            </p:nvSpPr>
            <p:spPr>
              <a:xfrm>
                <a:off x="6770950" y="5070763"/>
                <a:ext cx="1829361" cy="553998"/>
              </a:xfrm>
              <a:prstGeom prst="rect">
                <a:avLst/>
              </a:prstGeom>
              <a:noFill/>
              <a:ln w="25400">
                <a:solidFill>
                  <a:schemeClr val="accent6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750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Nouvelles redevances « performances » dont les assujettis seront les services publics d’eau et d’assainissement</a:t>
                </a:r>
              </a:p>
            </p:txBody>
          </p:sp>
        </p:grpSp>
        <p:sp>
          <p:nvSpPr>
            <p:cNvPr id="7" name="Signe Plus 6">
              <a:extLst>
                <a:ext uri="{FF2B5EF4-FFF2-40B4-BE49-F238E27FC236}">
                  <a16:creationId xmlns:a16="http://schemas.microsoft.com/office/drawing/2014/main" id="{1267EB80-9AB1-C14A-D6CC-6BDB17AA1098}"/>
                </a:ext>
              </a:extLst>
            </p:cNvPr>
            <p:cNvSpPr/>
            <p:nvPr/>
          </p:nvSpPr>
          <p:spPr>
            <a:xfrm>
              <a:off x="5175639" y="5224774"/>
              <a:ext cx="210120" cy="185263"/>
            </a:xfrm>
            <a:prstGeom prst="mathPlus">
              <a:avLst/>
            </a:prstGeom>
            <a:gradFill>
              <a:gsLst>
                <a:gs pos="0">
                  <a:schemeClr val="accent6">
                    <a:tint val="50000"/>
                    <a:satMod val="300000"/>
                    <a:alpha val="7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</p:grpSp>
      <p:pic>
        <p:nvPicPr>
          <p:cNvPr id="13" name="Image 12">
            <a:extLst>
              <a:ext uri="{FF2B5EF4-FFF2-40B4-BE49-F238E27FC236}">
                <a16:creationId xmlns:a16="http://schemas.microsoft.com/office/drawing/2014/main" id="{BDA8E2FE-A3E1-73F8-39CF-131518B9BD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1975" y="4545885"/>
            <a:ext cx="1234512" cy="615676"/>
          </a:xfrm>
          <a:prstGeom prst="rect">
            <a:avLst/>
          </a:prstGeom>
        </p:spPr>
      </p:pic>
      <p:grpSp>
        <p:nvGrpSpPr>
          <p:cNvPr id="16" name="Groupe 15">
            <a:extLst>
              <a:ext uri="{FF2B5EF4-FFF2-40B4-BE49-F238E27FC236}">
                <a16:creationId xmlns:a16="http://schemas.microsoft.com/office/drawing/2014/main" id="{5CF2F66B-CCD7-E08F-939A-2B03C6BFACA8}"/>
              </a:ext>
            </a:extLst>
          </p:cNvPr>
          <p:cNvGrpSpPr/>
          <p:nvPr/>
        </p:nvGrpSpPr>
        <p:grpSpPr>
          <a:xfrm>
            <a:off x="5561975" y="5161562"/>
            <a:ext cx="1196964" cy="691689"/>
            <a:chOff x="3925088" y="5224774"/>
            <a:chExt cx="1196964" cy="691689"/>
          </a:xfrm>
        </p:grpSpPr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432372E5-4FE7-F139-191D-2BC2AA96BD0D}"/>
                </a:ext>
              </a:extLst>
            </p:cNvPr>
            <p:cNvSpPr txBox="1"/>
            <p:nvPr/>
          </p:nvSpPr>
          <p:spPr>
            <a:xfrm>
              <a:off x="3925088" y="5477881"/>
              <a:ext cx="1196964" cy="438582"/>
            </a:xfrm>
            <a:prstGeom prst="rect">
              <a:avLst/>
            </a:prstGeom>
            <a:noFill/>
            <a:ln w="254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750" b="1" dirty="0">
                  <a:solidFill>
                    <a:schemeClr val="tx2"/>
                  </a:solidFill>
                  <a:latin typeface="Marianne" panose="02000000000000000000" pitchFamily="50" charset="0"/>
                </a:rPr>
                <a:t>Redevance pour consommation</a:t>
              </a:r>
            </a:p>
            <a:p>
              <a:r>
                <a:rPr lang="fr-FR" sz="750" b="1" dirty="0">
                  <a:solidFill>
                    <a:schemeClr val="tx2"/>
                  </a:solidFill>
                  <a:latin typeface="Marianne" panose="02000000000000000000" pitchFamily="50" charset="0"/>
                </a:rPr>
                <a:t> AEP </a:t>
              </a:r>
            </a:p>
          </p:txBody>
        </p:sp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39185F45-538C-B2A1-39C1-53DD6FA017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362730" y="5224774"/>
              <a:ext cx="256054" cy="231668"/>
            </a:xfrm>
            <a:prstGeom prst="rect">
              <a:avLst/>
            </a:prstGeom>
          </p:spPr>
        </p:pic>
      </p:grp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DBC8E9A3-A42F-10E7-B290-8F8D10917B4D}"/>
              </a:ext>
            </a:extLst>
          </p:cNvPr>
          <p:cNvSpPr txBox="1">
            <a:spLocks/>
          </p:cNvSpPr>
          <p:nvPr/>
        </p:nvSpPr>
        <p:spPr>
          <a:xfrm>
            <a:off x="1889605" y="5021805"/>
            <a:ext cx="3300423" cy="513149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"/>
              </a:spcBef>
              <a:buFont typeface="Arial" panose="020B0604020202020204" pitchFamily="34" charset="0"/>
              <a:buNone/>
              <a:defRPr lang="fr-FR" sz="2800" b="0" i="0" kern="1200" spc="-4" dirty="0">
                <a:solidFill>
                  <a:srgbClr val="231F20"/>
                </a:solidFill>
                <a:latin typeface="Verdana"/>
                <a:ea typeface="+mn-ea"/>
                <a:cs typeface="Verdana"/>
              </a:defRPr>
            </a:lvl1pPr>
            <a:lvl2pPr marL="342900">
              <a:defRPr>
                <a:latin typeface="+mn-lt"/>
                <a:ea typeface="+mn-ea"/>
                <a:cs typeface="+mn-cs"/>
              </a:defRPr>
            </a:lvl2pPr>
            <a:lvl3pPr marL="685800">
              <a:defRPr>
                <a:latin typeface="+mn-lt"/>
                <a:ea typeface="+mn-ea"/>
                <a:cs typeface="+mn-cs"/>
              </a:defRPr>
            </a:lvl3pPr>
            <a:lvl4pPr marL="1028700">
              <a:defRPr>
                <a:latin typeface="+mn-lt"/>
                <a:ea typeface="+mn-ea"/>
                <a:cs typeface="+mn-cs"/>
              </a:defRPr>
            </a:lvl4pPr>
            <a:lvl5pPr marL="1371600">
              <a:defRPr>
                <a:latin typeface="+mn-lt"/>
                <a:ea typeface="+mn-ea"/>
                <a:cs typeface="+mn-cs"/>
              </a:defRPr>
            </a:lvl5pPr>
            <a:lvl6pPr marL="1714500">
              <a:defRPr>
                <a:latin typeface="+mn-lt"/>
                <a:ea typeface="+mn-ea"/>
                <a:cs typeface="+mn-cs"/>
              </a:defRPr>
            </a:lvl6pPr>
            <a:lvl7pPr marL="2057400">
              <a:defRPr>
                <a:latin typeface="+mn-lt"/>
                <a:ea typeface="+mn-ea"/>
                <a:cs typeface="+mn-cs"/>
              </a:defRPr>
            </a:lvl7pPr>
            <a:lvl8pPr marL="2400300">
              <a:defRPr>
                <a:latin typeface="+mn-lt"/>
                <a:ea typeface="+mn-ea"/>
                <a:cs typeface="+mn-cs"/>
              </a:defRPr>
            </a:lvl8pPr>
            <a:lvl9pPr marL="2743200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514350">
              <a:spcBef>
                <a:spcPts val="56"/>
              </a:spcBef>
              <a:defRPr/>
            </a:pPr>
            <a:r>
              <a:rPr lang="fr-FR" sz="1600" spc="-3" dirty="0">
                <a:solidFill>
                  <a:schemeClr val="tx1"/>
                </a:solidFill>
                <a:latin typeface="The Serif Hand Extrablack" panose="020B0604020202020204" pitchFamily="66" charset="0"/>
              </a:rPr>
              <a:t>redevances des « </a:t>
            </a:r>
            <a:r>
              <a:rPr lang="fr-FR" sz="1600" strike="sngStrike" spc="-3" dirty="0">
                <a:solidFill>
                  <a:schemeClr val="tx1"/>
                </a:solidFill>
                <a:latin typeface="The Serif Hand Extrablack" panose="020B0604020202020204" pitchFamily="66" charset="0"/>
              </a:rPr>
              <a:t>industriels</a:t>
            </a:r>
            <a:r>
              <a:rPr lang="fr-FR" sz="1600" spc="-3" dirty="0">
                <a:solidFill>
                  <a:schemeClr val="tx1"/>
                </a:solidFill>
                <a:latin typeface="The Serif Hand Extrablack" panose="020B0604020202020204" pitchFamily="66" charset="0"/>
              </a:rPr>
              <a:t> » </a:t>
            </a:r>
            <a:r>
              <a:rPr lang="fr-FR" sz="1600" spc="-3" dirty="0">
                <a:solidFill>
                  <a:schemeClr val="accent6"/>
                </a:solidFill>
                <a:latin typeface="The Serif Hand Extrablack" panose="020B0604020202020204" pitchFamily="66" charset="0"/>
              </a:rPr>
              <a:t>Abonnés</a:t>
            </a:r>
            <a:r>
              <a:rPr lang="fr-FR" sz="1600" spc="-3" dirty="0">
                <a:solidFill>
                  <a:schemeClr val="tx1"/>
                </a:solidFill>
                <a:latin typeface="The Serif Hand Extrablack" panose="020B0604020202020204" pitchFamily="66" charset="0"/>
              </a:rPr>
              <a:t> raccordés A UN système d’assainissement collectif EN 2025 :</a:t>
            </a:r>
            <a:endParaRPr lang="fr-FR" sz="1600" b="1" spc="-3" dirty="0">
              <a:solidFill>
                <a:schemeClr val="tx1"/>
              </a:solidFill>
              <a:latin typeface="The Serif Hand Extrablack" panose="020B0604020202020204" pitchFamily="66" charset="0"/>
            </a:endParaRPr>
          </a:p>
          <a:p>
            <a:pPr marL="257175" indent="-257175" defTabSz="514350">
              <a:spcBef>
                <a:spcPts val="56"/>
              </a:spcBef>
              <a:buFont typeface="Wingdings" panose="05000000000000000000" pitchFamily="2" charset="2"/>
              <a:buChar char="ü"/>
              <a:defRPr/>
            </a:pPr>
            <a:endParaRPr lang="fr-FR" sz="1800" spc="-3" dirty="0"/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6E21FB41-ACA1-78F4-EF2B-A2353B7D0A50}"/>
              </a:ext>
            </a:extLst>
          </p:cNvPr>
          <p:cNvGrpSpPr/>
          <p:nvPr/>
        </p:nvGrpSpPr>
        <p:grpSpPr>
          <a:xfrm>
            <a:off x="3336181" y="3822647"/>
            <a:ext cx="838057" cy="1031421"/>
            <a:chOff x="1812180" y="3822646"/>
            <a:chExt cx="838057" cy="1031421"/>
          </a:xfrm>
        </p:grpSpPr>
        <p:sp>
          <p:nvSpPr>
            <p:cNvPr id="4" name="Flèche : droite 3">
              <a:extLst>
                <a:ext uri="{FF2B5EF4-FFF2-40B4-BE49-F238E27FC236}">
                  <a16:creationId xmlns:a16="http://schemas.microsoft.com/office/drawing/2014/main" id="{94CA6C33-2176-1D49-3439-2B0877154E75}"/>
                </a:ext>
              </a:extLst>
            </p:cNvPr>
            <p:cNvSpPr/>
            <p:nvPr/>
          </p:nvSpPr>
          <p:spPr>
            <a:xfrm rot="5400000">
              <a:off x="1850253" y="4331272"/>
              <a:ext cx="615676" cy="429914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/>
                <a:t>2025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8EAB79DC-4BC0-C245-54A6-1A4184235E37}"/>
                </a:ext>
              </a:extLst>
            </p:cNvPr>
            <p:cNvSpPr txBox="1"/>
            <p:nvPr/>
          </p:nvSpPr>
          <p:spPr>
            <a:xfrm>
              <a:off x="1812180" y="3822646"/>
              <a:ext cx="8380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tx2"/>
                  </a:solidFill>
                </a:rPr>
                <a:t>Industriels raccordés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57759BC3-347A-FCD4-060A-BEE8F8841A12}"/>
              </a:ext>
            </a:extLst>
          </p:cNvPr>
          <p:cNvGrpSpPr/>
          <p:nvPr/>
        </p:nvGrpSpPr>
        <p:grpSpPr>
          <a:xfrm>
            <a:off x="7202280" y="1553478"/>
            <a:ext cx="3349755" cy="1727399"/>
            <a:chOff x="5378351" y="1555308"/>
            <a:chExt cx="3349509" cy="1727399"/>
          </a:xfrm>
        </p:grpSpPr>
        <p:pic>
          <p:nvPicPr>
            <p:cNvPr id="21" name="Image 20">
              <a:extLst>
                <a:ext uri="{FF2B5EF4-FFF2-40B4-BE49-F238E27FC236}">
                  <a16:creationId xmlns:a16="http://schemas.microsoft.com/office/drawing/2014/main" id="{8C49CEC5-6C2C-530B-45EF-3BA08C927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91667" y="2045110"/>
              <a:ext cx="1221196" cy="613465"/>
            </a:xfrm>
            <a:prstGeom prst="rect">
              <a:avLst/>
            </a:prstGeom>
          </p:spPr>
        </p:pic>
        <p:grpSp>
          <p:nvGrpSpPr>
            <p:cNvPr id="22" name="Groupe 21">
              <a:extLst>
                <a:ext uri="{FF2B5EF4-FFF2-40B4-BE49-F238E27FC236}">
                  <a16:creationId xmlns:a16="http://schemas.microsoft.com/office/drawing/2014/main" id="{ABCCF807-0594-8AE9-E0E5-508BF50CBC29}"/>
                </a:ext>
              </a:extLst>
            </p:cNvPr>
            <p:cNvGrpSpPr/>
            <p:nvPr/>
          </p:nvGrpSpPr>
          <p:grpSpPr>
            <a:xfrm>
              <a:off x="5378351" y="1555308"/>
              <a:ext cx="3349509" cy="1727399"/>
              <a:chOff x="5378351" y="1555308"/>
              <a:chExt cx="3349509" cy="1727399"/>
            </a:xfrm>
          </p:grpSpPr>
          <p:sp>
            <p:nvSpPr>
              <p:cNvPr id="134" name="Espace réservé du texte 3">
                <a:extLst>
                  <a:ext uri="{FF2B5EF4-FFF2-40B4-BE49-F238E27FC236}">
                    <a16:creationId xmlns:a16="http://schemas.microsoft.com/office/drawing/2014/main" id="{4C901B58-B910-6F60-8F3E-012D32CA6C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09853" y="1555308"/>
                <a:ext cx="3218007" cy="296581"/>
              </a:xfrm>
              <a:prstGeom prst="rect">
                <a:avLst/>
              </a:prstGeom>
            </p:spPr>
            <p:txBody>
              <a:bodyPr lIns="0" tIns="0" rIns="0" bIns="0"/>
              <a:lstStyle>
                <a:lvl1pPr marL="0" indent="0" algn="l" defTabSz="685800" rtl="0" eaLnBrk="1" latinLnBrk="0" hangingPunct="1">
                  <a:lnSpc>
                    <a:spcPct val="100000"/>
                  </a:lnSpc>
                  <a:spcBef>
                    <a:spcPts val="75"/>
                  </a:spcBef>
                  <a:buFont typeface="Arial" panose="020B0604020202020204" pitchFamily="34" charset="0"/>
                  <a:buNone/>
                  <a:defRPr lang="fr-FR" sz="2800" b="0" i="0" kern="1200" spc="-4" dirty="0">
                    <a:solidFill>
                      <a:srgbClr val="231F20"/>
                    </a:solidFill>
                    <a:latin typeface="Verdana"/>
                    <a:ea typeface="+mn-ea"/>
                    <a:cs typeface="Verdana"/>
                  </a:defRPr>
                </a:lvl1pPr>
                <a:lvl2pPr marL="342900">
                  <a:defRPr>
                    <a:latin typeface="+mn-lt"/>
                    <a:ea typeface="+mn-ea"/>
                    <a:cs typeface="+mn-cs"/>
                  </a:defRPr>
                </a:lvl2pPr>
                <a:lvl3pPr marL="685800">
                  <a:defRPr>
                    <a:latin typeface="+mn-lt"/>
                    <a:ea typeface="+mn-ea"/>
                    <a:cs typeface="+mn-cs"/>
                  </a:defRPr>
                </a:lvl3pPr>
                <a:lvl4pPr marL="1028700">
                  <a:defRPr>
                    <a:latin typeface="+mn-lt"/>
                    <a:ea typeface="+mn-ea"/>
                    <a:cs typeface="+mn-cs"/>
                  </a:defRPr>
                </a:lvl4pPr>
                <a:lvl5pPr marL="1371600">
                  <a:defRPr>
                    <a:latin typeface="+mn-lt"/>
                    <a:ea typeface="+mn-ea"/>
                    <a:cs typeface="+mn-cs"/>
                  </a:defRPr>
                </a:lvl5pPr>
                <a:lvl6pPr marL="1714500">
                  <a:defRPr>
                    <a:latin typeface="+mn-lt"/>
                    <a:ea typeface="+mn-ea"/>
                    <a:cs typeface="+mn-cs"/>
                  </a:defRPr>
                </a:lvl6pPr>
                <a:lvl7pPr marL="2057400">
                  <a:defRPr>
                    <a:latin typeface="+mn-lt"/>
                    <a:ea typeface="+mn-ea"/>
                    <a:cs typeface="+mn-cs"/>
                  </a:defRPr>
                </a:lvl7pPr>
                <a:lvl8pPr marL="2400300">
                  <a:defRPr>
                    <a:latin typeface="+mn-lt"/>
                    <a:ea typeface="+mn-ea"/>
                    <a:cs typeface="+mn-cs"/>
                  </a:defRPr>
                </a:lvl8pPr>
                <a:lvl9pPr marL="27432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514350">
                  <a:spcBef>
                    <a:spcPts val="56"/>
                  </a:spcBef>
                  <a:defRPr/>
                </a:pPr>
                <a:r>
                  <a:rPr lang="fr-FR" sz="1600" b="1" u="sng" spc="-3" dirty="0">
                    <a:solidFill>
                      <a:schemeClr val="tx2"/>
                    </a:solidFill>
                    <a:latin typeface="The Serif Hand Extrablack" panose="020B0604020202020204" pitchFamily="66" charset="0"/>
                  </a:rPr>
                  <a:t>redevances « industrielles » EN 2025</a:t>
                </a:r>
              </a:p>
            </p:txBody>
          </p:sp>
          <p:sp>
            <p:nvSpPr>
              <p:cNvPr id="167" name="ZoneTexte 166">
                <a:extLst>
                  <a:ext uri="{FF2B5EF4-FFF2-40B4-BE49-F238E27FC236}">
                    <a16:creationId xmlns:a16="http://schemas.microsoft.com/office/drawing/2014/main" id="{D923CBE9-7FCF-96C5-C9C8-FD29335ABBF8}"/>
                  </a:ext>
                </a:extLst>
              </p:cNvPr>
              <p:cNvSpPr txBox="1"/>
              <p:nvPr/>
            </p:nvSpPr>
            <p:spPr>
              <a:xfrm>
                <a:off x="6770950" y="2124867"/>
                <a:ext cx="1829526" cy="477054"/>
              </a:xfrm>
              <a:prstGeom prst="rect">
                <a:avLst/>
              </a:prstGeom>
              <a:noFill/>
              <a:ln w="25400">
                <a:solidFill>
                  <a:schemeClr val="accent6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750" b="1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Redevance maintenue pour les industriels avec </a:t>
                </a:r>
                <a:r>
                  <a:rPr lang="fr-FR" sz="1000" b="1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rejet direct </a:t>
                </a:r>
                <a:r>
                  <a:rPr lang="fr-FR" sz="750" b="1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au milieu naturel</a:t>
                </a:r>
              </a:p>
            </p:txBody>
          </p:sp>
          <p:sp>
            <p:nvSpPr>
              <p:cNvPr id="168" name="ZoneTexte 167">
                <a:extLst>
                  <a:ext uri="{FF2B5EF4-FFF2-40B4-BE49-F238E27FC236}">
                    <a16:creationId xmlns:a16="http://schemas.microsoft.com/office/drawing/2014/main" id="{F7F9C3DD-A269-D894-7328-1AAFDF502578}"/>
                  </a:ext>
                </a:extLst>
              </p:cNvPr>
              <p:cNvSpPr txBox="1"/>
              <p:nvPr/>
            </p:nvSpPr>
            <p:spPr>
              <a:xfrm>
                <a:off x="6770950" y="2791365"/>
                <a:ext cx="1829527" cy="477054"/>
              </a:xfrm>
              <a:prstGeom prst="rect">
                <a:avLst/>
              </a:prstGeom>
              <a:noFill/>
              <a:ln w="25400">
                <a:solidFill>
                  <a:schemeClr val="accent6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750" b="1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Redevance maintenue avec instauration de </a:t>
                </a:r>
                <a:r>
                  <a:rPr lang="fr-FR" sz="1000" b="1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taux planchers </a:t>
                </a:r>
                <a:r>
                  <a:rPr lang="fr-FR" sz="750" b="1" dirty="0">
                    <a:solidFill>
                      <a:schemeClr val="tx2"/>
                    </a:solidFill>
                    <a:latin typeface="Marianne" panose="02000000000000000000" pitchFamily="50" charset="0"/>
                  </a:rPr>
                  <a:t>dans la Loi</a:t>
                </a:r>
              </a:p>
            </p:txBody>
          </p:sp>
          <p:pic>
            <p:nvPicPr>
              <p:cNvPr id="23" name="Image 22">
                <a:extLst>
                  <a:ext uri="{FF2B5EF4-FFF2-40B4-BE49-F238E27FC236}">
                    <a16:creationId xmlns:a16="http://schemas.microsoft.com/office/drawing/2014/main" id="{911D97B2-1526-E88D-EF8E-55BF312080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78351" y="2667031"/>
                <a:ext cx="1234512" cy="615676"/>
              </a:xfrm>
              <a:prstGeom prst="rect">
                <a:avLst/>
              </a:prstGeom>
            </p:spPr>
          </p:pic>
        </p:grp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F263D293-2696-0FD9-904D-DA866EC3F3B3}"/>
              </a:ext>
            </a:extLst>
          </p:cNvPr>
          <p:cNvGrpSpPr/>
          <p:nvPr/>
        </p:nvGrpSpPr>
        <p:grpSpPr>
          <a:xfrm>
            <a:off x="5648066" y="2835167"/>
            <a:ext cx="1396569" cy="553998"/>
            <a:chOff x="3757687" y="2936330"/>
            <a:chExt cx="1396569" cy="553998"/>
          </a:xfrm>
        </p:grpSpPr>
        <p:sp>
          <p:nvSpPr>
            <p:cNvPr id="163" name="Flèche : droite 162">
              <a:extLst>
                <a:ext uri="{FF2B5EF4-FFF2-40B4-BE49-F238E27FC236}">
                  <a16:creationId xmlns:a16="http://schemas.microsoft.com/office/drawing/2014/main" id="{291A3694-33AA-3C4E-466D-D6596E215F17}"/>
                </a:ext>
              </a:extLst>
            </p:cNvPr>
            <p:cNvSpPr/>
            <p:nvPr/>
          </p:nvSpPr>
          <p:spPr>
            <a:xfrm>
              <a:off x="4469732" y="3038853"/>
              <a:ext cx="684524" cy="38705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/>
                <a:t>2025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E27BDCB5-07A5-4572-88C4-5B75D58F464A}"/>
                </a:ext>
              </a:extLst>
            </p:cNvPr>
            <p:cNvSpPr txBox="1"/>
            <p:nvPr/>
          </p:nvSpPr>
          <p:spPr>
            <a:xfrm>
              <a:off x="3757687" y="2936330"/>
              <a:ext cx="76454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tx2"/>
                  </a:solidFill>
                </a:rPr>
                <a:t>Industriels non raccordés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6075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DF13D08F-3CDC-12CB-F32C-7A48584E2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274638"/>
            <a:ext cx="91439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>
                <a:latin typeface="Marianne" panose="02000000000000000000" pitchFamily="50" charset="0"/>
              </a:rPr>
              <a:t>Proposition de décision pour les taux</a:t>
            </a:r>
            <a:endParaRPr lang="fr-FR" sz="3600" dirty="0">
              <a:latin typeface="Marianne" panose="02000000000000000000" pitchFamily="50" charset="0"/>
            </a:endParaRPr>
          </a:p>
        </p:txBody>
      </p:sp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DBB83F4D-2218-4FB2-1A0F-410B0C82546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784555" y="1417638"/>
            <a:ext cx="9001432" cy="260375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Wingdings" panose="05000000000000000000" pitchFamily="2" charset="2"/>
              <a:buChar char="l"/>
              <a:defRPr sz="26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Courier New" panose="02070309020205020404" pitchFamily="49" charset="0"/>
              <a:buChar char="o"/>
              <a:defRPr sz="23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Verdana" panose="020B0604030504040204" pitchFamily="34" charset="0"/>
              <a:buChar char="‒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1900" dirty="0">
                <a:solidFill>
                  <a:srgbClr val="002060"/>
                </a:solidFill>
                <a:latin typeface="Marianne" panose="02000000000000000000" pitchFamily="50" charset="0"/>
              </a:rPr>
              <a:t>Redevances existantes :</a:t>
            </a:r>
          </a:p>
          <a:p>
            <a:pPr lvl="1"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Marianne" panose="02000000000000000000" pitchFamily="50" charset="0"/>
              </a:rPr>
              <a:t>Maintien des taux des redevances qui ne sont pas soumis à une obligation nationale (stockage d’eau, protection milieu aquatique, prélèvement usages eau potable, irrigation, canaux non déficitaires, hydroélectricité, pollution non domestique),</a:t>
            </a:r>
          </a:p>
          <a:p>
            <a:pPr lvl="1"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Marianne" panose="02000000000000000000" pitchFamily="50" charset="0"/>
              </a:rPr>
              <a:t>Augmenter au minimum légal (taux plancher) les redevances prélèvement (autres usages économiques, refroidissement et canaux déficitaires).</a:t>
            </a:r>
          </a:p>
          <a:p>
            <a:pPr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1900" dirty="0">
                <a:solidFill>
                  <a:srgbClr val="002060"/>
                </a:solidFill>
                <a:latin typeface="Marianne" panose="02000000000000000000" pitchFamily="50" charset="0"/>
              </a:rPr>
              <a:t>Nouvelles redevances :</a:t>
            </a:r>
          </a:p>
          <a:p>
            <a:pPr lvl="1"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Marianne" panose="02000000000000000000" pitchFamily="50" charset="0"/>
              </a:rPr>
              <a:t>Maintien à 0,45 € pour la somme des redevances consommation et performance sur la durée du programme,</a:t>
            </a:r>
          </a:p>
          <a:p>
            <a:pPr lvl="1"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Marianne" panose="02000000000000000000" pitchFamily="50" charset="0"/>
              </a:rPr>
              <a:t>Recettes équivalentes des deux redevances performance, avec une progressivité sur 3 à 4 ans, pour se rapprocher au mieux du seuil de 50% des recettes de consommation.</a:t>
            </a:r>
          </a:p>
          <a:p>
            <a:pPr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fr-FR" sz="1900" dirty="0">
              <a:solidFill>
                <a:srgbClr val="002060"/>
              </a:solidFill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142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B9FCF73A-7609-775E-DBEB-117E2E433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09" y="0"/>
            <a:ext cx="12014791" cy="1143000"/>
          </a:xfrm>
        </p:spPr>
        <p:txBody>
          <a:bodyPr anchor="ctr">
            <a:normAutofit/>
          </a:bodyPr>
          <a:lstStyle/>
          <a:p>
            <a:pPr algn="ctr"/>
            <a:r>
              <a:rPr lang="fr-FR" b="1" dirty="0"/>
              <a:t>Projections des taux des redevances prélèvement</a:t>
            </a:r>
            <a:endParaRPr lang="fr-FR" dirty="0"/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990B000F-01EE-5C7A-3235-28E3EEA23B14}"/>
              </a:ext>
            </a:extLst>
          </p:cNvPr>
          <p:cNvGraphicFramePr>
            <a:graphicFrameLocks noGrp="1"/>
          </p:cNvGraphicFramePr>
          <p:nvPr/>
        </p:nvGraphicFramePr>
        <p:xfrm>
          <a:off x="1101326" y="936773"/>
          <a:ext cx="9320644" cy="5597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7872">
                  <a:extLst>
                    <a:ext uri="{9D8B030D-6E8A-4147-A177-3AD203B41FA5}">
                      <a16:colId xmlns:a16="http://schemas.microsoft.com/office/drawing/2014/main" val="2817555511"/>
                    </a:ext>
                  </a:extLst>
                </a:gridCol>
                <a:gridCol w="1195421">
                  <a:extLst>
                    <a:ext uri="{9D8B030D-6E8A-4147-A177-3AD203B41FA5}">
                      <a16:colId xmlns:a16="http://schemas.microsoft.com/office/drawing/2014/main" val="67620994"/>
                    </a:ext>
                  </a:extLst>
                </a:gridCol>
                <a:gridCol w="1076516">
                  <a:extLst>
                    <a:ext uri="{9D8B030D-6E8A-4147-A177-3AD203B41FA5}">
                      <a16:colId xmlns:a16="http://schemas.microsoft.com/office/drawing/2014/main" val="120873111"/>
                    </a:ext>
                  </a:extLst>
                </a:gridCol>
                <a:gridCol w="1076516">
                  <a:extLst>
                    <a:ext uri="{9D8B030D-6E8A-4147-A177-3AD203B41FA5}">
                      <a16:colId xmlns:a16="http://schemas.microsoft.com/office/drawing/2014/main" val="1565608752"/>
                    </a:ext>
                  </a:extLst>
                </a:gridCol>
                <a:gridCol w="1076517">
                  <a:extLst>
                    <a:ext uri="{9D8B030D-6E8A-4147-A177-3AD203B41FA5}">
                      <a16:colId xmlns:a16="http://schemas.microsoft.com/office/drawing/2014/main" val="183533662"/>
                    </a:ext>
                  </a:extLst>
                </a:gridCol>
                <a:gridCol w="1076517">
                  <a:extLst>
                    <a:ext uri="{9D8B030D-6E8A-4147-A177-3AD203B41FA5}">
                      <a16:colId xmlns:a16="http://schemas.microsoft.com/office/drawing/2014/main" val="1043772639"/>
                    </a:ext>
                  </a:extLst>
                </a:gridCol>
                <a:gridCol w="1111285">
                  <a:extLst>
                    <a:ext uri="{9D8B030D-6E8A-4147-A177-3AD203B41FA5}">
                      <a16:colId xmlns:a16="http://schemas.microsoft.com/office/drawing/2014/main" val="944535541"/>
                    </a:ext>
                  </a:extLst>
                </a:gridCol>
              </a:tblGrid>
              <a:tr h="6413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Usage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Zone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Minimum</a:t>
                      </a:r>
                      <a:br>
                        <a:rPr lang="fr-FR" sz="1400" u="none" strike="noStrike" dirty="0">
                          <a:effectLst/>
                        </a:rPr>
                      </a:br>
                      <a:r>
                        <a:rPr lang="fr-FR" sz="1400" u="none" strike="noStrike" dirty="0">
                          <a:effectLst/>
                        </a:rPr>
                        <a:t>en centimes €/m³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Maximum</a:t>
                      </a:r>
                      <a:br>
                        <a:rPr lang="fr-FR" sz="1400" u="none" strike="noStrike">
                          <a:effectLst/>
                        </a:rPr>
                      </a:br>
                      <a:r>
                        <a:rPr lang="fr-FR" sz="1400" u="none" strike="noStrike">
                          <a:effectLst/>
                        </a:rPr>
                        <a:t>en centimes €/m³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taux 2023</a:t>
                      </a:r>
                      <a:br>
                        <a:rPr lang="fr-FR" sz="1400" u="none" strike="noStrike" dirty="0">
                          <a:effectLst/>
                        </a:rPr>
                      </a:br>
                      <a:r>
                        <a:rPr lang="fr-FR" sz="1400" u="none" strike="noStrike" dirty="0">
                          <a:effectLst/>
                        </a:rPr>
                        <a:t>en centimes €/m³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taux 2024</a:t>
                      </a:r>
                      <a:br>
                        <a:rPr lang="fr-FR" sz="1400" u="none" strike="noStrike" dirty="0">
                          <a:effectLst/>
                        </a:rPr>
                      </a:br>
                      <a:r>
                        <a:rPr lang="fr-FR" sz="1400" u="none" strike="noStrike" dirty="0">
                          <a:effectLst/>
                        </a:rPr>
                        <a:t>en centimes €/m³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taux 2025 à 2030</a:t>
                      </a:r>
                      <a:br>
                        <a:rPr lang="fr-FR" sz="1400" u="none" strike="noStrike" dirty="0">
                          <a:effectLst/>
                        </a:rPr>
                      </a:br>
                      <a:r>
                        <a:rPr lang="fr-FR" sz="1400" u="none" strike="noStrike" dirty="0">
                          <a:effectLst/>
                        </a:rPr>
                        <a:t>en centimes €/m³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4114685608"/>
                  </a:ext>
                </a:extLst>
              </a:tr>
              <a:tr h="25294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Irrigation autre que l'irrigation gravitaire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A et B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0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5,04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0,57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0,57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1509905264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C et D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10,08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1,14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1,14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1456962719"/>
                  </a:ext>
                </a:extLst>
              </a:tr>
              <a:tr h="252940"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Irrigation gravitaire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A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0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0,7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0,16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0,17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0,17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4024340413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B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0,7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0,12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0,13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0,13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2178609924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0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1,4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0,32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0,34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0,34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3998461400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D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1,4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0,26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0,26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1334569577"/>
                  </a:ext>
                </a:extLst>
              </a:tr>
              <a:tr h="25294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Alimentation en eau potable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u="none" strike="noStrike" dirty="0">
                          <a:effectLst/>
                        </a:rPr>
                        <a:t>A et B eaux superficielles 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2,82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10,08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3929262769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u="none" strike="noStrike" dirty="0">
                          <a:effectLst/>
                        </a:rPr>
                        <a:t>A et B eaux souterraines 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2,82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10,08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4,66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4,66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4,66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3140796362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C et D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5,64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20,16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6,831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6,831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6,831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1785415264"/>
                  </a:ext>
                </a:extLst>
              </a:tr>
              <a:tr h="25294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Alimentation d'un canal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A et B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0,012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0,042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0,015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0,015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0,015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2225427059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C et D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0,024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0,084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0,017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0,018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0,024</a:t>
                      </a:r>
                      <a:endParaRPr lang="fr-F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415283458"/>
                  </a:ext>
                </a:extLst>
              </a:tr>
              <a:tr h="320667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Refroidissement industriel conduisant à une restitution supérieure à 99 %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A et B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0,53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0,95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0,063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0,085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0,53</a:t>
                      </a:r>
                      <a:endParaRPr lang="fr-F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3798963096"/>
                  </a:ext>
                </a:extLst>
              </a:tr>
              <a:tr h="3206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C et D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1,06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1,9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0,126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0,17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1,06</a:t>
                      </a:r>
                      <a:endParaRPr lang="fr-F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2560112532"/>
                  </a:ext>
                </a:extLst>
              </a:tr>
              <a:tr h="25294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Autres usages économiques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A et B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1,97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54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0,5/0,918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0,769/1,17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1,97</a:t>
                      </a:r>
                      <a:endParaRPr lang="fr-F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3663739379"/>
                  </a:ext>
                </a:extLst>
              </a:tr>
              <a:tr h="2529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C et D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3,93</a:t>
                      </a:r>
                      <a:endParaRPr lang="fr-FR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108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1,64/1,754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2,07/2,165</a:t>
                      </a:r>
                      <a:endParaRPr lang="fr-F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3,93</a:t>
                      </a:r>
                      <a:endParaRPr lang="fr-F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66" marR="10366" marT="10366" marB="0" anchor="ctr"/>
                </a:tc>
                <a:extLst>
                  <a:ext uri="{0D108BD9-81ED-4DB2-BD59-A6C34878D82A}">
                    <a16:rowId xmlns:a16="http://schemas.microsoft.com/office/drawing/2014/main" val="953252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92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DBB83F4D-2218-4FB2-1A0F-410B0C82546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623160" y="1228674"/>
            <a:ext cx="9261150" cy="151871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Wingdings" panose="05000000000000000000" pitchFamily="2" charset="2"/>
              <a:buChar char="l"/>
              <a:defRPr sz="26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Courier New" panose="02070309020205020404" pitchFamily="49" charset="0"/>
              <a:buChar char="o"/>
              <a:defRPr sz="23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EB297F"/>
              </a:buClr>
              <a:buFont typeface="Verdana" panose="020B0604030504040204" pitchFamily="34" charset="0"/>
              <a:buChar char="‒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1900" dirty="0">
                <a:solidFill>
                  <a:srgbClr val="2C2968"/>
                </a:solidFill>
                <a:latin typeface="Marianne" panose="02000000000000000000" pitchFamily="50" charset="0"/>
              </a:rPr>
              <a:t>Nouvelles redevances :</a:t>
            </a:r>
            <a:endParaRPr lang="fr-FR" sz="1900" b="0" dirty="0">
              <a:solidFill>
                <a:srgbClr val="2C2968"/>
              </a:solidFill>
              <a:latin typeface="Marianne" panose="02000000000000000000" pitchFamily="50" charset="0"/>
            </a:endParaRPr>
          </a:p>
          <a:p>
            <a:pPr lvl="1" indent="-342900">
              <a:lnSpc>
                <a:spcPts val="26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C2968"/>
                </a:solidFill>
                <a:latin typeface="Marianne" panose="02000000000000000000" pitchFamily="50" charset="0"/>
              </a:rPr>
              <a:t>Redevance pour consommation </a:t>
            </a:r>
            <a:r>
              <a:rPr lang="fr-FR" sz="1600">
                <a:solidFill>
                  <a:srgbClr val="2C2968"/>
                </a:solidFill>
                <a:latin typeface="Marianne" panose="02000000000000000000" pitchFamily="50" charset="0"/>
              </a:rPr>
              <a:t>d’eau potable,</a:t>
            </a:r>
            <a:endParaRPr lang="fr-FR" sz="1600" dirty="0">
              <a:solidFill>
                <a:srgbClr val="2C2968"/>
              </a:solidFill>
              <a:latin typeface="Marianne" panose="02000000000000000000" pitchFamily="50" charset="0"/>
            </a:endParaRPr>
          </a:p>
          <a:p>
            <a:pPr lvl="1" indent="-342900">
              <a:lnSpc>
                <a:spcPts val="26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C2968"/>
                </a:solidFill>
                <a:latin typeface="Marianne" panose="02000000000000000000" pitchFamily="50" charset="0"/>
              </a:rPr>
              <a:t>Redevance pour performance des réseaux d’eau potable, </a:t>
            </a:r>
          </a:p>
          <a:p>
            <a:pPr lvl="1" indent="-342900">
              <a:lnSpc>
                <a:spcPts val="26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C2968"/>
                </a:solidFill>
                <a:latin typeface="Marianne" panose="02000000000000000000" pitchFamily="50" charset="0"/>
              </a:rPr>
              <a:t>Redevance pour performance des systèmes d’assainissement collectif,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B9FCF73A-7609-775E-DBEB-117E2E433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65580"/>
            <a:ext cx="91439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>
                <a:latin typeface="Marianne" panose="02000000000000000000" pitchFamily="50" charset="0"/>
              </a:rPr>
              <a:t>Projections taux des nouvelles redevances</a:t>
            </a:r>
            <a:endParaRPr lang="fr-FR" sz="3600" dirty="0">
              <a:latin typeface="Marianne" panose="02000000000000000000" pitchFamily="50" charset="0"/>
            </a:endParaRPr>
          </a:p>
        </p:txBody>
      </p:sp>
      <p:graphicFrame>
        <p:nvGraphicFramePr>
          <p:cNvPr id="8" name="Tableau 3">
            <a:extLst>
              <a:ext uri="{FF2B5EF4-FFF2-40B4-BE49-F238E27FC236}">
                <a16:creationId xmlns:a16="http://schemas.microsoft.com/office/drawing/2014/main" id="{2FB61E89-D424-49CE-06A8-90FD27BFFC47}"/>
              </a:ext>
            </a:extLst>
          </p:cNvPr>
          <p:cNvGraphicFramePr>
            <a:graphicFrameLocks noGrp="1"/>
          </p:cNvGraphicFramePr>
          <p:nvPr/>
        </p:nvGraphicFramePr>
        <p:xfrm>
          <a:off x="1233947" y="3052191"/>
          <a:ext cx="9724104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3845">
                  <a:extLst>
                    <a:ext uri="{9D8B030D-6E8A-4147-A177-3AD203B41FA5}">
                      <a16:colId xmlns:a16="http://schemas.microsoft.com/office/drawing/2014/main" val="4142564495"/>
                    </a:ext>
                  </a:extLst>
                </a:gridCol>
                <a:gridCol w="953729">
                  <a:extLst>
                    <a:ext uri="{9D8B030D-6E8A-4147-A177-3AD203B41FA5}">
                      <a16:colId xmlns:a16="http://schemas.microsoft.com/office/drawing/2014/main" val="3565367376"/>
                    </a:ext>
                  </a:extLst>
                </a:gridCol>
                <a:gridCol w="865238">
                  <a:extLst>
                    <a:ext uri="{9D8B030D-6E8A-4147-A177-3AD203B41FA5}">
                      <a16:colId xmlns:a16="http://schemas.microsoft.com/office/drawing/2014/main" val="535619619"/>
                    </a:ext>
                  </a:extLst>
                </a:gridCol>
                <a:gridCol w="835742">
                  <a:extLst>
                    <a:ext uri="{9D8B030D-6E8A-4147-A177-3AD203B41FA5}">
                      <a16:colId xmlns:a16="http://schemas.microsoft.com/office/drawing/2014/main" val="1339053729"/>
                    </a:ext>
                  </a:extLst>
                </a:gridCol>
                <a:gridCol w="884904">
                  <a:extLst>
                    <a:ext uri="{9D8B030D-6E8A-4147-A177-3AD203B41FA5}">
                      <a16:colId xmlns:a16="http://schemas.microsoft.com/office/drawing/2014/main" val="3651870880"/>
                    </a:ext>
                  </a:extLst>
                </a:gridCol>
                <a:gridCol w="825909">
                  <a:extLst>
                    <a:ext uri="{9D8B030D-6E8A-4147-A177-3AD203B41FA5}">
                      <a16:colId xmlns:a16="http://schemas.microsoft.com/office/drawing/2014/main" val="1478236780"/>
                    </a:ext>
                  </a:extLst>
                </a:gridCol>
                <a:gridCol w="894737">
                  <a:extLst>
                    <a:ext uri="{9D8B030D-6E8A-4147-A177-3AD203B41FA5}">
                      <a16:colId xmlns:a16="http://schemas.microsoft.com/office/drawing/2014/main" val="4224800182"/>
                    </a:ext>
                  </a:extLst>
                </a:gridCol>
              </a:tblGrid>
              <a:tr h="28494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Taux par redevance en euro par 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91396"/>
                  </a:ext>
                </a:extLst>
              </a:tr>
              <a:tr h="284947">
                <a:tc>
                  <a:txBody>
                    <a:bodyPr/>
                    <a:lstStyle/>
                    <a:p>
                      <a:r>
                        <a:rPr lang="fr-FR" sz="1600" b="1" dirty="0"/>
                        <a:t>Consommation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965542"/>
                  </a:ext>
                </a:extLst>
              </a:tr>
              <a:tr h="300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Performance eau potable voté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757360"/>
                  </a:ext>
                </a:extLst>
              </a:tr>
              <a:tr h="300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/>
                        <a:t>Performance eau potable taux moyen *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/>
                        <a:t>0,01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025136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Performance assainissement voté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0,03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0,17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899573"/>
                  </a:ext>
                </a:extLst>
              </a:tr>
              <a:tr h="300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/>
                        <a:t>Performance assainissement taux moyen *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/>
                        <a:t>0,01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314268"/>
                  </a:ext>
                </a:extLst>
              </a:tr>
              <a:tr h="300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/>
                        <a:t>Total (1) + (2) +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/>
                        <a:t>0,45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0,45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207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73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B4CDFE-E4CF-D670-C0E0-EE9F0310306A}"/>
              </a:ext>
            </a:extLst>
          </p:cNvPr>
          <p:cNvSpPr/>
          <p:nvPr/>
        </p:nvSpPr>
        <p:spPr>
          <a:xfrm>
            <a:off x="8904312" y="6093296"/>
            <a:ext cx="1584176" cy="659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0D88F70-193D-D24D-00A9-14CE0A3EC481}"/>
              </a:ext>
            </a:extLst>
          </p:cNvPr>
          <p:cNvSpPr/>
          <p:nvPr/>
        </p:nvSpPr>
        <p:spPr>
          <a:xfrm>
            <a:off x="1631504" y="6145592"/>
            <a:ext cx="1584176" cy="659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E1126242-767C-C1B1-78CD-329FEDE6E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027" y="776390"/>
            <a:ext cx="10556715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>
                <a:latin typeface="Marianne" panose="02000000000000000000" pitchFamily="50" charset="0"/>
              </a:rPr>
              <a:t>Taux des nouvelles redevances</a:t>
            </a:r>
            <a:br>
              <a:rPr lang="fr-FR" sz="3600" b="1" dirty="0">
                <a:latin typeface="Marianne" panose="02000000000000000000" pitchFamily="50" charset="0"/>
              </a:rPr>
            </a:br>
            <a:r>
              <a:rPr lang="fr-FR" sz="3600" b="1" dirty="0">
                <a:latin typeface="Marianne" panose="02000000000000000000" pitchFamily="50" charset="0"/>
              </a:rPr>
              <a:t>progressivité des taux des redevances performance</a:t>
            </a:r>
            <a:br>
              <a:rPr lang="fr-FR" sz="3600" b="1" dirty="0">
                <a:latin typeface="Marianne" panose="02000000000000000000" pitchFamily="50" charset="0"/>
              </a:rPr>
            </a:br>
            <a:endParaRPr lang="fr-FR" sz="2700" dirty="0">
              <a:latin typeface="Marianne" panose="02000000000000000000" pitchFamily="50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80FED8F4-8815-EC32-DE02-2392C00140B4}"/>
              </a:ext>
            </a:extLst>
          </p:cNvPr>
          <p:cNvGrpSpPr/>
          <p:nvPr/>
        </p:nvGrpSpPr>
        <p:grpSpPr>
          <a:xfrm>
            <a:off x="2606344" y="2339333"/>
            <a:ext cx="3777689" cy="2475415"/>
            <a:chOff x="1835695" y="1902485"/>
            <a:chExt cx="3777689" cy="2475415"/>
          </a:xfrm>
        </p:grpSpPr>
        <p:grpSp>
          <p:nvGrpSpPr>
            <p:cNvPr id="20" name="Groupe 19">
              <a:extLst>
                <a:ext uri="{FF2B5EF4-FFF2-40B4-BE49-F238E27FC236}">
                  <a16:creationId xmlns:a16="http://schemas.microsoft.com/office/drawing/2014/main" id="{1787CDEA-3DE7-C6CA-13EA-9DF611B2376F}"/>
                </a:ext>
              </a:extLst>
            </p:cNvPr>
            <p:cNvGrpSpPr/>
            <p:nvPr/>
          </p:nvGrpSpPr>
          <p:grpSpPr>
            <a:xfrm>
              <a:off x="1835696" y="2389887"/>
              <a:ext cx="720000" cy="1615113"/>
              <a:chOff x="1835696" y="2389887"/>
              <a:chExt cx="720000" cy="1615113"/>
            </a:xfrm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CEFD998-6D16-9119-A605-0CD09A7B45A9}"/>
                  </a:ext>
                </a:extLst>
              </p:cNvPr>
              <p:cNvSpPr/>
              <p:nvPr/>
            </p:nvSpPr>
            <p:spPr>
              <a:xfrm>
                <a:off x="1835696" y="2389887"/>
                <a:ext cx="720000" cy="10440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63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7A22E721-728C-E984-C961-41B68B2272BC}"/>
                  </a:ext>
                </a:extLst>
              </p:cNvPr>
              <p:cNvSpPr/>
              <p:nvPr/>
            </p:nvSpPr>
            <p:spPr>
              <a:xfrm>
                <a:off x="1835696" y="3429000"/>
                <a:ext cx="720000" cy="5760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63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2C29889-81D2-5EBF-5F78-2BCC4FCCB464}"/>
                </a:ext>
              </a:extLst>
            </p:cNvPr>
            <p:cNvSpPr/>
            <p:nvPr/>
          </p:nvSpPr>
          <p:spPr>
            <a:xfrm>
              <a:off x="3741256" y="2392482"/>
              <a:ext cx="720000" cy="14751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8FA1055-E1D0-4A7D-6B59-41ACC9AAB0C3}"/>
                </a:ext>
              </a:extLst>
            </p:cNvPr>
            <p:cNvSpPr/>
            <p:nvPr/>
          </p:nvSpPr>
          <p:spPr>
            <a:xfrm>
              <a:off x="3741256" y="3879513"/>
              <a:ext cx="720000" cy="683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BC53738-BC75-7BEE-7DF7-69053B0433D5}"/>
                </a:ext>
              </a:extLst>
            </p:cNvPr>
            <p:cNvSpPr/>
            <p:nvPr/>
          </p:nvSpPr>
          <p:spPr>
            <a:xfrm>
              <a:off x="3741256" y="3950448"/>
              <a:ext cx="720000" cy="5455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005F2BA-2326-F0A3-39BD-265BB63951DA}"/>
                </a:ext>
              </a:extLst>
            </p:cNvPr>
            <p:cNvSpPr/>
            <p:nvPr/>
          </p:nvSpPr>
          <p:spPr>
            <a:xfrm>
              <a:off x="4821376" y="2399852"/>
              <a:ext cx="720000" cy="107806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79709F2-C920-8570-ED37-2C3EC20F3FB9}"/>
                </a:ext>
              </a:extLst>
            </p:cNvPr>
            <p:cNvSpPr/>
            <p:nvPr/>
          </p:nvSpPr>
          <p:spPr>
            <a:xfrm>
              <a:off x="4821376" y="3489458"/>
              <a:ext cx="720000" cy="252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C5277B9-BA8E-1B19-0C00-E33972F086F7}"/>
                </a:ext>
              </a:extLst>
            </p:cNvPr>
            <p:cNvSpPr/>
            <p:nvPr/>
          </p:nvSpPr>
          <p:spPr>
            <a:xfrm>
              <a:off x="4821376" y="3753000"/>
              <a:ext cx="720000" cy="252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EE449737-3C5E-D4BD-F5A2-60C7C4559A73}"/>
                </a:ext>
              </a:extLst>
            </p:cNvPr>
            <p:cNvCxnSpPr>
              <a:cxnSpLocks/>
            </p:cNvCxnSpPr>
            <p:nvPr/>
          </p:nvCxnSpPr>
          <p:spPr>
            <a:xfrm>
              <a:off x="1835696" y="2390243"/>
              <a:ext cx="3705680" cy="4185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4241B176-A3FC-C415-510D-12418BBD5D9B}"/>
                </a:ext>
              </a:extLst>
            </p:cNvPr>
            <p:cNvSpPr txBox="1"/>
            <p:nvPr/>
          </p:nvSpPr>
          <p:spPr>
            <a:xfrm>
              <a:off x="1913130" y="2743329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0,29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699CEEC6-B288-0855-AEBE-75D4FA99B322}"/>
                </a:ext>
              </a:extLst>
            </p:cNvPr>
            <p:cNvSpPr txBox="1"/>
            <p:nvPr/>
          </p:nvSpPr>
          <p:spPr>
            <a:xfrm>
              <a:off x="1881004" y="352981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0, 16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6A3E77D0-74AC-9849-1926-2D569B0CD2F9}"/>
                </a:ext>
              </a:extLst>
            </p:cNvPr>
            <p:cNvSpPr txBox="1"/>
            <p:nvPr/>
          </p:nvSpPr>
          <p:spPr>
            <a:xfrm>
              <a:off x="1869324" y="4008568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2024</a:t>
              </a: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1989FA2B-28E3-7988-D142-A3EA0875C508}"/>
                </a:ext>
              </a:extLst>
            </p:cNvPr>
            <p:cNvSpPr txBox="1"/>
            <p:nvPr/>
          </p:nvSpPr>
          <p:spPr>
            <a:xfrm>
              <a:off x="3811947" y="3977749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2025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94050C51-DE53-31D8-E4DE-C73E1D72EC26}"/>
                </a:ext>
              </a:extLst>
            </p:cNvPr>
            <p:cNvSpPr txBox="1"/>
            <p:nvPr/>
          </p:nvSpPr>
          <p:spPr>
            <a:xfrm>
              <a:off x="4918149" y="3971474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2030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786D71C4-0A32-A1D0-8647-F4897F5FA049}"/>
                </a:ext>
              </a:extLst>
            </p:cNvPr>
            <p:cNvSpPr txBox="1"/>
            <p:nvPr/>
          </p:nvSpPr>
          <p:spPr>
            <a:xfrm>
              <a:off x="1868116" y="1902485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2C2968"/>
                  </a:solidFill>
                </a:rPr>
                <a:t>0,45 €</a:t>
              </a:r>
            </a:p>
          </p:txBody>
        </p:sp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id="{A3D71324-3D45-2FCF-6BAB-CE15B438FC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35695" y="4004485"/>
              <a:ext cx="3705681" cy="5485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F1ECCDBC-B8D9-FF74-95DE-6B35BEB77CED}"/>
                </a:ext>
              </a:extLst>
            </p:cNvPr>
            <p:cNvSpPr txBox="1"/>
            <p:nvPr/>
          </p:nvSpPr>
          <p:spPr>
            <a:xfrm>
              <a:off x="3085876" y="3783279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0,01*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7CEEFD99-2C6D-127F-D1CC-B20FC834925F}"/>
                </a:ext>
              </a:extLst>
            </p:cNvPr>
            <p:cNvSpPr txBox="1"/>
            <p:nvPr/>
          </p:nvSpPr>
          <p:spPr>
            <a:xfrm>
              <a:off x="4893304" y="3424113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0,07*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77540ED5-F191-EEC1-7ED1-F5C632CB2FA5}"/>
                </a:ext>
              </a:extLst>
            </p:cNvPr>
            <p:cNvSpPr txBox="1"/>
            <p:nvPr/>
          </p:nvSpPr>
          <p:spPr>
            <a:xfrm>
              <a:off x="4904536" y="3686234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0,08*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D3FA0084-6CAE-26B7-1576-3A569555CE5D}"/>
                </a:ext>
              </a:extLst>
            </p:cNvPr>
            <p:cNvSpPr txBox="1"/>
            <p:nvPr/>
          </p:nvSpPr>
          <p:spPr>
            <a:xfrm>
              <a:off x="4893304" y="2743329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0,30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54862084-8E72-BBE2-00A7-96BEE1F6092C}"/>
                </a:ext>
              </a:extLst>
            </p:cNvPr>
            <p:cNvSpPr txBox="1"/>
            <p:nvPr/>
          </p:nvSpPr>
          <p:spPr>
            <a:xfrm>
              <a:off x="3795816" y="2740512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0,43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BF5E0617-B5DD-278E-8554-6ECB471E9E4A}"/>
                </a:ext>
              </a:extLst>
            </p:cNvPr>
            <p:cNvSpPr txBox="1"/>
            <p:nvPr/>
          </p:nvSpPr>
          <p:spPr>
            <a:xfrm>
              <a:off x="3736078" y="1904725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2C2968"/>
                  </a:solidFill>
                </a:rPr>
                <a:t>0,45 €</a:t>
              </a: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159DD157-A839-47E2-E4FF-EC6140F04203}"/>
                </a:ext>
              </a:extLst>
            </p:cNvPr>
            <p:cNvSpPr txBox="1"/>
            <p:nvPr/>
          </p:nvSpPr>
          <p:spPr>
            <a:xfrm>
              <a:off x="4807543" y="1912094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2C2968"/>
                  </a:solidFill>
                </a:rPr>
                <a:t>0,45 €</a:t>
              </a:r>
            </a:p>
          </p:txBody>
        </p:sp>
      </p:grpSp>
      <p:sp>
        <p:nvSpPr>
          <p:cNvPr id="51" name="ZoneTexte 50">
            <a:extLst>
              <a:ext uri="{FF2B5EF4-FFF2-40B4-BE49-F238E27FC236}">
                <a16:creationId xmlns:a16="http://schemas.microsoft.com/office/drawing/2014/main" id="{116ED8A5-68FD-B035-E70D-BB094778823B}"/>
              </a:ext>
            </a:extLst>
          </p:cNvPr>
          <p:cNvSpPr txBox="1"/>
          <p:nvPr/>
        </p:nvSpPr>
        <p:spPr>
          <a:xfrm>
            <a:off x="7112574" y="2456629"/>
            <a:ext cx="4211057" cy="300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/>
              <a:t>Progressivité des redevances pour performance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D481702D-A702-1F45-6B2F-D31F5F717F4A}"/>
              </a:ext>
            </a:extLst>
          </p:cNvPr>
          <p:cNvSpPr txBox="1"/>
          <p:nvPr/>
        </p:nvSpPr>
        <p:spPr>
          <a:xfrm>
            <a:off x="1991544" y="6182462"/>
            <a:ext cx="6912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latin typeface="Marianne" panose="02000000000000000000" pitchFamily="50" charset="0"/>
              </a:rPr>
              <a:t>* </a:t>
            </a:r>
            <a:r>
              <a:rPr lang="fr-FR" sz="1200" i="1" dirty="0">
                <a:latin typeface="Marianne" panose="02000000000000000000" pitchFamily="50" charset="0"/>
              </a:rPr>
              <a:t>Redevance performance = taux moyen = taux voté x coefficient de modulation moyen</a:t>
            </a:r>
            <a:endParaRPr lang="fr-FR" sz="1400" i="1" dirty="0">
              <a:latin typeface="Marianne" panose="02000000000000000000" pitchFamily="50" charset="0"/>
            </a:endParaRPr>
          </a:p>
        </p:txBody>
      </p: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C42630B0-70D1-39C3-6FB8-4EEA7B51D593}"/>
              </a:ext>
            </a:extLst>
          </p:cNvPr>
          <p:cNvGrpSpPr/>
          <p:nvPr/>
        </p:nvGrpSpPr>
        <p:grpSpPr>
          <a:xfrm>
            <a:off x="1991544" y="4860012"/>
            <a:ext cx="5468504" cy="1252899"/>
            <a:chOff x="744729" y="2114225"/>
            <a:chExt cx="5925448" cy="1252899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A8A678F-DBB9-F974-1EC0-903293A8D040}"/>
                </a:ext>
              </a:extLst>
            </p:cNvPr>
            <p:cNvSpPr/>
            <p:nvPr/>
          </p:nvSpPr>
          <p:spPr>
            <a:xfrm>
              <a:off x="3709677" y="2826454"/>
              <a:ext cx="180000" cy="180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63F9A36-E620-5D1D-FE8B-97055FC7EB09}"/>
                </a:ext>
              </a:extLst>
            </p:cNvPr>
            <p:cNvSpPr/>
            <p:nvPr/>
          </p:nvSpPr>
          <p:spPr>
            <a:xfrm>
              <a:off x="3709677" y="3104353"/>
              <a:ext cx="180000" cy="180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9B182F9-D333-2B9D-EFA1-353528DD52BD}"/>
                </a:ext>
              </a:extLst>
            </p:cNvPr>
            <p:cNvSpPr/>
            <p:nvPr/>
          </p:nvSpPr>
          <p:spPr>
            <a:xfrm>
              <a:off x="3709677" y="2542242"/>
              <a:ext cx="180000" cy="18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460ECFD-2770-9BDD-2BD3-0746D0E7E028}"/>
                </a:ext>
              </a:extLst>
            </p:cNvPr>
            <p:cNvSpPr/>
            <p:nvPr/>
          </p:nvSpPr>
          <p:spPr>
            <a:xfrm>
              <a:off x="861136" y="2519438"/>
              <a:ext cx="180000" cy="180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D93EACC0-4EC4-5A96-E909-49C7AA560472}"/>
                </a:ext>
              </a:extLst>
            </p:cNvPr>
            <p:cNvSpPr txBox="1"/>
            <p:nvPr/>
          </p:nvSpPr>
          <p:spPr>
            <a:xfrm>
              <a:off x="3891476" y="2749542"/>
              <a:ext cx="17664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/>
                <a:t>Performance AEP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C66E2ACC-E8B3-70AE-8989-826C66D6F946}"/>
                </a:ext>
              </a:extLst>
            </p:cNvPr>
            <p:cNvSpPr txBox="1"/>
            <p:nvPr/>
          </p:nvSpPr>
          <p:spPr>
            <a:xfrm>
              <a:off x="3891476" y="3028570"/>
              <a:ext cx="27787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/>
                <a:t>Performance assainissement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F2B1B28A-8293-CB7F-2D12-2AD65CFCC7E6}"/>
                </a:ext>
              </a:extLst>
            </p:cNvPr>
            <p:cNvSpPr txBox="1"/>
            <p:nvPr/>
          </p:nvSpPr>
          <p:spPr>
            <a:xfrm>
              <a:off x="3892506" y="2465897"/>
              <a:ext cx="15754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/>
                <a:t>Consommation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78EB6EC1-D108-0581-4236-BC10ECCCA0D5}"/>
                </a:ext>
              </a:extLst>
            </p:cNvPr>
            <p:cNvSpPr txBox="1"/>
            <p:nvPr/>
          </p:nvSpPr>
          <p:spPr>
            <a:xfrm>
              <a:off x="1056829" y="2465833"/>
              <a:ext cx="21315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/>
                <a:t>Pollution domestique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ABDABA11-A2AE-228F-1404-01DB4DF4AEA6}"/>
                </a:ext>
              </a:extLst>
            </p:cNvPr>
            <p:cNvSpPr txBox="1"/>
            <p:nvPr/>
          </p:nvSpPr>
          <p:spPr>
            <a:xfrm>
              <a:off x="1037254" y="2793512"/>
              <a:ext cx="210558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fr-FR" sz="1600" dirty="0"/>
                <a:t>Modernisation réseaux de collecte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3C224603-D4C7-A361-8596-3EB6449C3F8F}"/>
                </a:ext>
              </a:extLst>
            </p:cNvPr>
            <p:cNvSpPr txBox="1"/>
            <p:nvPr/>
          </p:nvSpPr>
          <p:spPr>
            <a:xfrm>
              <a:off x="744729" y="2147083"/>
              <a:ext cx="2396445" cy="3263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fr-FR" b="1" dirty="0">
                  <a:solidFill>
                    <a:srgbClr val="2C2968"/>
                  </a:solidFill>
                </a:rPr>
                <a:t>Redevances actuelles</a:t>
              </a: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D92B114C-F1F2-42C6-5DB8-F15A5E129E97}"/>
                </a:ext>
              </a:extLst>
            </p:cNvPr>
            <p:cNvSpPr txBox="1"/>
            <p:nvPr/>
          </p:nvSpPr>
          <p:spPr>
            <a:xfrm>
              <a:off x="3470078" y="2114225"/>
              <a:ext cx="244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2C2968"/>
                  </a:solidFill>
                </a:rPr>
                <a:t>Nouvelles redevances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0B7407E-C333-592D-F50E-D86DF338C727}"/>
                </a:ext>
              </a:extLst>
            </p:cNvPr>
            <p:cNvSpPr/>
            <p:nvPr/>
          </p:nvSpPr>
          <p:spPr>
            <a:xfrm>
              <a:off x="858486" y="2915462"/>
              <a:ext cx="180000" cy="180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9180E16-A0FA-3AA8-F1A9-4A2FD2BB983C}"/>
              </a:ext>
            </a:extLst>
          </p:cNvPr>
          <p:cNvSpPr/>
          <p:nvPr/>
        </p:nvSpPr>
        <p:spPr>
          <a:xfrm>
            <a:off x="7399453" y="2989962"/>
            <a:ext cx="360000" cy="13460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0F9B8-2E74-90A5-8965-783D6F6DBB26}"/>
              </a:ext>
            </a:extLst>
          </p:cNvPr>
          <p:cNvSpPr/>
          <p:nvPr/>
        </p:nvSpPr>
        <p:spPr>
          <a:xfrm>
            <a:off x="7399453" y="4326247"/>
            <a:ext cx="360000" cy="5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C5708B-2709-A6DD-4CF2-F428C6D2E657}"/>
              </a:ext>
            </a:extLst>
          </p:cNvPr>
          <p:cNvSpPr/>
          <p:nvPr/>
        </p:nvSpPr>
        <p:spPr>
          <a:xfrm>
            <a:off x="7399050" y="4379231"/>
            <a:ext cx="360000" cy="54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274284-8E97-75EA-B071-C2D07498EF38}"/>
              </a:ext>
            </a:extLst>
          </p:cNvPr>
          <p:cNvSpPr/>
          <p:nvPr/>
        </p:nvSpPr>
        <p:spPr>
          <a:xfrm>
            <a:off x="7968248" y="2989962"/>
            <a:ext cx="360000" cy="12682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BAB4EA-4924-B046-BDB3-4BEF21A5795C}"/>
              </a:ext>
            </a:extLst>
          </p:cNvPr>
          <p:cNvSpPr/>
          <p:nvPr/>
        </p:nvSpPr>
        <p:spPr>
          <a:xfrm>
            <a:off x="7968248" y="4261533"/>
            <a:ext cx="360000" cy="7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682027-4219-F08D-9631-B14849D2F673}"/>
              </a:ext>
            </a:extLst>
          </p:cNvPr>
          <p:cNvSpPr/>
          <p:nvPr/>
        </p:nvSpPr>
        <p:spPr>
          <a:xfrm>
            <a:off x="7967845" y="4326247"/>
            <a:ext cx="360000" cy="1169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0DF0F4-BCD9-C97A-691E-788F962DEB5C}"/>
              </a:ext>
            </a:extLst>
          </p:cNvPr>
          <p:cNvSpPr/>
          <p:nvPr/>
        </p:nvSpPr>
        <p:spPr>
          <a:xfrm>
            <a:off x="8535834" y="2985314"/>
            <a:ext cx="360000" cy="11098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677B6F-3CA2-846C-674F-F82FA0AE52F6}"/>
              </a:ext>
            </a:extLst>
          </p:cNvPr>
          <p:cNvSpPr/>
          <p:nvPr/>
        </p:nvSpPr>
        <p:spPr>
          <a:xfrm>
            <a:off x="8535834" y="4082060"/>
            <a:ext cx="360000" cy="1482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86DE95-051C-D137-AD38-BADD242E247C}"/>
              </a:ext>
            </a:extLst>
          </p:cNvPr>
          <p:cNvSpPr/>
          <p:nvPr/>
        </p:nvSpPr>
        <p:spPr>
          <a:xfrm>
            <a:off x="8535834" y="4230292"/>
            <a:ext cx="360000" cy="2128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F68090-A6DE-48FD-56A4-D1F908538A99}"/>
              </a:ext>
            </a:extLst>
          </p:cNvPr>
          <p:cNvSpPr/>
          <p:nvPr/>
        </p:nvSpPr>
        <p:spPr>
          <a:xfrm>
            <a:off x="9136601" y="2985314"/>
            <a:ext cx="360000" cy="95185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DCCDD3-2D46-85B9-94CE-25E79AD1298D}"/>
              </a:ext>
            </a:extLst>
          </p:cNvPr>
          <p:cNvSpPr/>
          <p:nvPr/>
        </p:nvSpPr>
        <p:spPr>
          <a:xfrm>
            <a:off x="9136198" y="3937168"/>
            <a:ext cx="360000" cy="264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9ECF6A-BB76-2CD2-FFAE-C2124EEC2196}"/>
              </a:ext>
            </a:extLst>
          </p:cNvPr>
          <p:cNvSpPr/>
          <p:nvPr/>
        </p:nvSpPr>
        <p:spPr>
          <a:xfrm>
            <a:off x="9136198" y="4201250"/>
            <a:ext cx="360000" cy="25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084922-CE56-01FB-2028-C6569446694E}"/>
              </a:ext>
            </a:extLst>
          </p:cNvPr>
          <p:cNvSpPr/>
          <p:nvPr/>
        </p:nvSpPr>
        <p:spPr>
          <a:xfrm>
            <a:off x="9736562" y="2989962"/>
            <a:ext cx="360000" cy="9453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0C0C7E0-73F2-C437-53A2-6207FC4CB917}"/>
              </a:ext>
            </a:extLst>
          </p:cNvPr>
          <p:cNvSpPr/>
          <p:nvPr/>
        </p:nvSpPr>
        <p:spPr>
          <a:xfrm>
            <a:off x="9736159" y="3935350"/>
            <a:ext cx="360000" cy="264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90BB3D2-08F7-54F2-E0D4-7D6E5302C20D}"/>
              </a:ext>
            </a:extLst>
          </p:cNvPr>
          <p:cNvSpPr/>
          <p:nvPr/>
        </p:nvSpPr>
        <p:spPr>
          <a:xfrm>
            <a:off x="9736159" y="4199432"/>
            <a:ext cx="360000" cy="25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75CCF3EE-756A-CF5E-8481-8AA4E207EA57}"/>
              </a:ext>
            </a:extLst>
          </p:cNvPr>
          <p:cNvSpPr txBox="1"/>
          <p:nvPr/>
        </p:nvSpPr>
        <p:spPr>
          <a:xfrm>
            <a:off x="7309026" y="440736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2025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1146AE49-9996-A922-9587-96879844703E}"/>
              </a:ext>
            </a:extLst>
          </p:cNvPr>
          <p:cNvSpPr txBox="1"/>
          <p:nvPr/>
        </p:nvSpPr>
        <p:spPr>
          <a:xfrm>
            <a:off x="7874384" y="440736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2026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8DB70CA-4750-1E16-B65B-DFAE7E0B9413}"/>
              </a:ext>
            </a:extLst>
          </p:cNvPr>
          <p:cNvSpPr txBox="1"/>
          <p:nvPr/>
        </p:nvSpPr>
        <p:spPr>
          <a:xfrm>
            <a:off x="8455438" y="440736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2027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9CFBF7CB-D4EB-85A0-2642-60CB975174A5}"/>
              </a:ext>
            </a:extLst>
          </p:cNvPr>
          <p:cNvSpPr txBox="1"/>
          <p:nvPr/>
        </p:nvSpPr>
        <p:spPr>
          <a:xfrm>
            <a:off x="9041122" y="440736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2028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DC52CB1D-EC3B-DD40-0E86-1C39F1490C1B}"/>
              </a:ext>
            </a:extLst>
          </p:cNvPr>
          <p:cNvSpPr txBox="1"/>
          <p:nvPr/>
        </p:nvSpPr>
        <p:spPr>
          <a:xfrm>
            <a:off x="9672215" y="440736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2029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C3D84DC-B89E-BBDE-51B7-44B1F87C804A}"/>
              </a:ext>
            </a:extLst>
          </p:cNvPr>
          <p:cNvSpPr/>
          <p:nvPr/>
        </p:nvSpPr>
        <p:spPr>
          <a:xfrm>
            <a:off x="10308488" y="2985314"/>
            <a:ext cx="360000" cy="9463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EE05742-1BC7-C9F5-57E7-2C9112B18352}"/>
              </a:ext>
            </a:extLst>
          </p:cNvPr>
          <p:cNvSpPr/>
          <p:nvPr/>
        </p:nvSpPr>
        <p:spPr>
          <a:xfrm>
            <a:off x="10308085" y="3931714"/>
            <a:ext cx="360000" cy="264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EAEDBE-CEC0-84F1-4BF3-6467C8759161}"/>
              </a:ext>
            </a:extLst>
          </p:cNvPr>
          <p:cNvSpPr/>
          <p:nvPr/>
        </p:nvSpPr>
        <p:spPr>
          <a:xfrm>
            <a:off x="10308085" y="4195796"/>
            <a:ext cx="360000" cy="25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CADA0157-73D0-2124-5344-1DD0B6C2414B}"/>
              </a:ext>
            </a:extLst>
          </p:cNvPr>
          <p:cNvSpPr txBox="1"/>
          <p:nvPr/>
        </p:nvSpPr>
        <p:spPr>
          <a:xfrm>
            <a:off x="10252471" y="440736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/>
              <a:t>2030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811910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429B305-3F2E-3A4C-8DCA-829A14A532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2294"/>
          <a:stretch/>
        </p:blipFill>
        <p:spPr>
          <a:xfrm>
            <a:off x="1524000" y="0"/>
            <a:ext cx="9144000" cy="461818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935760" y="342900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EB29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Texte de fin de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4755726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Agence de l'eau - Violet</Template>
  <TotalTime>130</TotalTime>
  <Words>850</Words>
  <Application>Microsoft Office PowerPoint</Application>
  <PresentationFormat>Grand écran</PresentationFormat>
  <Paragraphs>243</Paragraphs>
  <Slides>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Marianne</vt:lpstr>
      <vt:lpstr>The Serif Hand Extrablack</vt:lpstr>
      <vt:lpstr>Verdana</vt:lpstr>
      <vt:lpstr>Wingdings</vt:lpstr>
      <vt:lpstr>Thème Office</vt:lpstr>
      <vt:lpstr>Présentation PowerPoint</vt:lpstr>
      <vt:lpstr>Des redevances plus incitatives et mieux partagées !</vt:lpstr>
      <vt:lpstr>Principales mesures de la réforme des redevances</vt:lpstr>
      <vt:lpstr>Présentation PowerPoint</vt:lpstr>
      <vt:lpstr>Proposition de décision pour les taux</vt:lpstr>
      <vt:lpstr>Projections des taux des redevances prélèvement</vt:lpstr>
      <vt:lpstr>Projections taux des nouvelles redevances</vt:lpstr>
      <vt:lpstr>Taux des nouvelles redevances progressivité des taux des redevances performance </vt:lpstr>
      <vt:lpstr>Présentation PowerPoint</vt:lpstr>
    </vt:vector>
  </TitlesOfParts>
  <Company>L'agence de l'eau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enjeux « Eau » pour l’industrie  Bilan du 11ème Programme et  Perspectives 12ème Programme Réduction de l’impact des pollutions Economies d’eau</dc:title>
  <dc:creator>MBAREK Hakim</dc:creator>
  <cp:lastModifiedBy>Aurore FRIES FENARIVE</cp:lastModifiedBy>
  <cp:revision>9</cp:revision>
  <dcterms:created xsi:type="dcterms:W3CDTF">2024-06-10T12:15:18Z</dcterms:created>
  <dcterms:modified xsi:type="dcterms:W3CDTF">2024-06-20T07:18:09Z</dcterms:modified>
</cp:coreProperties>
</file>