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8.xml" ContentType="application/vnd.openxmlformats-officedocument.theme+xml"/>
  <Override PartName="/ppt/slideLayouts/slideLayout1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4"/>
    <p:sldMasterId id="2147483648" r:id="rId5"/>
    <p:sldMasterId id="2147483658" r:id="rId6"/>
    <p:sldMasterId id="2147483786" r:id="rId7"/>
    <p:sldMasterId id="2147483769" r:id="rId8"/>
    <p:sldMasterId id="2147483784" r:id="rId9"/>
    <p:sldMasterId id="2147483757" r:id="rId10"/>
    <p:sldMasterId id="2147483815" r:id="rId11"/>
    <p:sldMasterId id="2147483799" r:id="rId12"/>
  </p:sldMasterIdLst>
  <p:notesMasterIdLst>
    <p:notesMasterId r:id="rId33"/>
  </p:notesMasterIdLst>
  <p:handoutMasterIdLst>
    <p:handoutMasterId r:id="rId34"/>
  </p:handoutMasterIdLst>
  <p:sldIdLst>
    <p:sldId id="260" r:id="rId13"/>
    <p:sldId id="261" r:id="rId14"/>
    <p:sldId id="267" r:id="rId15"/>
    <p:sldId id="266" r:id="rId16"/>
    <p:sldId id="1352" r:id="rId17"/>
    <p:sldId id="1332" r:id="rId18"/>
    <p:sldId id="1353" r:id="rId19"/>
    <p:sldId id="1345" r:id="rId20"/>
    <p:sldId id="1354" r:id="rId21"/>
    <p:sldId id="1346" r:id="rId22"/>
    <p:sldId id="1355" r:id="rId23"/>
    <p:sldId id="1347" r:id="rId24"/>
    <p:sldId id="1348" r:id="rId25"/>
    <p:sldId id="1349" r:id="rId26"/>
    <p:sldId id="1356" r:id="rId27"/>
    <p:sldId id="1350" r:id="rId28"/>
    <p:sldId id="1357" r:id="rId29"/>
    <p:sldId id="1351" r:id="rId30"/>
    <p:sldId id="1358" r:id="rId31"/>
    <p:sldId id="269" r:id="rId3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05A6524E-483C-44B4-87C7-DEE516D2B0C2}">
          <p14:sldIdLst>
            <p14:sldId id="260"/>
            <p14:sldId id="261"/>
            <p14:sldId id="267"/>
            <p14:sldId id="266"/>
            <p14:sldId id="1352"/>
            <p14:sldId id="1332"/>
            <p14:sldId id="1353"/>
            <p14:sldId id="1345"/>
            <p14:sldId id="1354"/>
            <p14:sldId id="1346"/>
            <p14:sldId id="1355"/>
            <p14:sldId id="1347"/>
            <p14:sldId id="1348"/>
            <p14:sldId id="1349"/>
            <p14:sldId id="1356"/>
            <p14:sldId id="1350"/>
            <p14:sldId id="1357"/>
            <p14:sldId id="1351"/>
            <p14:sldId id="1358"/>
          </p14:sldIdLst>
        </p14:section>
        <p14:section name="Section par défaut" id="{B174ECEC-67C7-4B0D-8387-13D7D56C946D}">
          <p14:sldIdLst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C06E"/>
    <a:srgbClr val="7B7D7F"/>
    <a:srgbClr val="0F60AC"/>
    <a:srgbClr val="F8AD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3DFFB9-E7E7-4156-80DC-96F28F555623}" v="1" dt="2025-06-03T15:11:30.7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56" autoAdjust="0"/>
    <p:restoredTop sz="94660"/>
  </p:normalViewPr>
  <p:slideViewPr>
    <p:cSldViewPr snapToGrid="0">
      <p:cViewPr varScale="1">
        <p:scale>
          <a:sx n="59" d="100"/>
          <a:sy n="59" d="100"/>
        </p:scale>
        <p:origin x="596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87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microsoft.com/office/2016/11/relationships/changesInfo" Target="changesInfos/changesInfo1.xml"/><Relationship Id="rId21" Type="http://schemas.openxmlformats.org/officeDocument/2006/relationships/slide" Target="slides/slide9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ANO Olivier" userId="79ba3943-13d5-42fa-a2ce-eba5d3a6fce3" providerId="ADAL" clId="{623DFFB9-E7E7-4156-80DC-96F28F555623}"/>
    <pc:docChg chg="undo custSel addSld delSld modSld sldOrd modMainMaster modSection">
      <pc:chgData name="VIANO Olivier" userId="79ba3943-13d5-42fa-a2ce-eba5d3a6fce3" providerId="ADAL" clId="{623DFFB9-E7E7-4156-80DC-96F28F555623}" dt="2025-06-03T16:16:57.191" v="644" actId="47"/>
      <pc:docMkLst>
        <pc:docMk/>
      </pc:docMkLst>
      <pc:sldChg chg="del">
        <pc:chgData name="VIANO Olivier" userId="79ba3943-13d5-42fa-a2ce-eba5d3a6fce3" providerId="ADAL" clId="{623DFFB9-E7E7-4156-80DC-96F28F555623}" dt="2025-06-03T15:00:32.892" v="9" actId="2696"/>
        <pc:sldMkLst>
          <pc:docMk/>
          <pc:sldMk cId="1140925387" sldId="257"/>
        </pc:sldMkLst>
      </pc:sldChg>
      <pc:sldChg chg="modSp mod">
        <pc:chgData name="VIANO Olivier" userId="79ba3943-13d5-42fa-a2ce-eba5d3a6fce3" providerId="ADAL" clId="{623DFFB9-E7E7-4156-80DC-96F28F555623}" dt="2025-06-03T15:00:16.635" v="7" actId="20577"/>
        <pc:sldMkLst>
          <pc:docMk/>
          <pc:sldMk cId="1359999217" sldId="260"/>
        </pc:sldMkLst>
        <pc:spChg chg="mod">
          <ac:chgData name="VIANO Olivier" userId="79ba3943-13d5-42fa-a2ce-eba5d3a6fce3" providerId="ADAL" clId="{623DFFB9-E7E7-4156-80DC-96F28F555623}" dt="2025-06-03T15:00:07.456" v="2" actId="1076"/>
          <ac:spMkLst>
            <pc:docMk/>
            <pc:sldMk cId="1359999217" sldId="260"/>
            <ac:spMk id="2" creationId="{E30ECA5A-4FB7-BCD4-DAB2-902A152D76DE}"/>
          </ac:spMkLst>
        </pc:spChg>
        <pc:spChg chg="mod">
          <ac:chgData name="VIANO Olivier" userId="79ba3943-13d5-42fa-a2ce-eba5d3a6fce3" providerId="ADAL" clId="{623DFFB9-E7E7-4156-80DC-96F28F555623}" dt="2025-06-03T15:00:16.635" v="7" actId="20577"/>
          <ac:spMkLst>
            <pc:docMk/>
            <pc:sldMk cId="1359999217" sldId="260"/>
            <ac:spMk id="3" creationId="{3435376C-D5FC-6D07-3823-902CE73FA95D}"/>
          </ac:spMkLst>
        </pc:spChg>
      </pc:sldChg>
      <pc:sldChg chg="modSp mod ord">
        <pc:chgData name="VIANO Olivier" userId="79ba3943-13d5-42fa-a2ce-eba5d3a6fce3" providerId="ADAL" clId="{623DFFB9-E7E7-4156-80DC-96F28F555623}" dt="2025-06-03T15:05:39.416" v="101" actId="27636"/>
        <pc:sldMkLst>
          <pc:docMk/>
          <pc:sldMk cId="650218571" sldId="261"/>
        </pc:sldMkLst>
        <pc:spChg chg="mod">
          <ac:chgData name="VIANO Olivier" userId="79ba3943-13d5-42fa-a2ce-eba5d3a6fce3" providerId="ADAL" clId="{623DFFB9-E7E7-4156-80DC-96F28F555623}" dt="2025-06-03T15:04:34.226" v="95" actId="20577"/>
          <ac:spMkLst>
            <pc:docMk/>
            <pc:sldMk cId="650218571" sldId="261"/>
            <ac:spMk id="2" creationId="{CC4EB629-9C8C-882F-75C2-6858153C568A}"/>
          </ac:spMkLst>
        </pc:spChg>
        <pc:spChg chg="mod">
          <ac:chgData name="VIANO Olivier" userId="79ba3943-13d5-42fa-a2ce-eba5d3a6fce3" providerId="ADAL" clId="{623DFFB9-E7E7-4156-80DC-96F28F555623}" dt="2025-06-03T15:05:39.416" v="101" actId="27636"/>
          <ac:spMkLst>
            <pc:docMk/>
            <pc:sldMk cId="650218571" sldId="261"/>
            <ac:spMk id="3" creationId="{9AEFE873-3D88-A996-0971-CEFCDCF2AD5B}"/>
          </ac:spMkLst>
        </pc:spChg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3351230825" sldId="262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383908646" sldId="263"/>
        </pc:sldMkLst>
      </pc:sldChg>
      <pc:sldChg chg="del">
        <pc:chgData name="VIANO Olivier" userId="79ba3943-13d5-42fa-a2ce-eba5d3a6fce3" providerId="ADAL" clId="{623DFFB9-E7E7-4156-80DC-96F28F555623}" dt="2025-06-03T15:00:22.930" v="8" actId="2696"/>
        <pc:sldMkLst>
          <pc:docMk/>
          <pc:sldMk cId="3764629142" sldId="265"/>
        </pc:sldMkLst>
      </pc:sldChg>
      <pc:sldChg chg="addSp delSp modSp mod">
        <pc:chgData name="VIANO Olivier" userId="79ba3943-13d5-42fa-a2ce-eba5d3a6fce3" providerId="ADAL" clId="{623DFFB9-E7E7-4156-80DC-96F28F555623}" dt="2025-06-03T15:19:26.758" v="185" actId="1076"/>
        <pc:sldMkLst>
          <pc:docMk/>
          <pc:sldMk cId="765712467" sldId="266"/>
        </pc:sldMkLst>
        <pc:spChg chg="mod">
          <ac:chgData name="VIANO Olivier" userId="79ba3943-13d5-42fa-a2ce-eba5d3a6fce3" providerId="ADAL" clId="{623DFFB9-E7E7-4156-80DC-96F28F555623}" dt="2025-06-03T15:11:45.265" v="143"/>
          <ac:spMkLst>
            <pc:docMk/>
            <pc:sldMk cId="765712467" sldId="266"/>
            <ac:spMk id="2" creationId="{FDBDABE8-7E98-F674-C064-525B662F3C8E}"/>
          </ac:spMkLst>
        </pc:spChg>
        <pc:spChg chg="del">
          <ac:chgData name="VIANO Olivier" userId="79ba3943-13d5-42fa-a2ce-eba5d3a6fce3" providerId="ADAL" clId="{623DFFB9-E7E7-4156-80DC-96F28F555623}" dt="2025-06-03T15:18:33.571" v="179" actId="478"/>
          <ac:spMkLst>
            <pc:docMk/>
            <pc:sldMk cId="765712467" sldId="266"/>
            <ac:spMk id="3" creationId="{5BBF8647-7814-BF7F-DE1A-672F8467FB4F}"/>
          </ac:spMkLst>
        </pc:spChg>
        <pc:spChg chg="add mod">
          <ac:chgData name="VIANO Olivier" userId="79ba3943-13d5-42fa-a2ce-eba5d3a6fce3" providerId="ADAL" clId="{623DFFB9-E7E7-4156-80DC-96F28F555623}" dt="2025-06-03T15:19:16.412" v="183" actId="1076"/>
          <ac:spMkLst>
            <pc:docMk/>
            <pc:sldMk cId="765712467" sldId="266"/>
            <ac:spMk id="6" creationId="{61A44C14-5EAC-44C7-717C-7E0D12044397}"/>
          </ac:spMkLst>
        </pc:spChg>
        <pc:picChg chg="add mod">
          <ac:chgData name="VIANO Olivier" userId="79ba3943-13d5-42fa-a2ce-eba5d3a6fce3" providerId="ADAL" clId="{623DFFB9-E7E7-4156-80DC-96F28F555623}" dt="2025-06-03T15:19:26.758" v="185" actId="1076"/>
          <ac:picMkLst>
            <pc:docMk/>
            <pc:sldMk cId="765712467" sldId="266"/>
            <ac:picMk id="8" creationId="{9EFEB996-77E9-B345-DFF9-D448194407A5}"/>
          </ac:picMkLst>
        </pc:picChg>
        <pc:picChg chg="del">
          <ac:chgData name="VIANO Olivier" userId="79ba3943-13d5-42fa-a2ce-eba5d3a6fce3" providerId="ADAL" clId="{623DFFB9-E7E7-4156-80DC-96F28F555623}" dt="2025-06-03T15:11:30.768" v="142" actId="478"/>
          <ac:picMkLst>
            <pc:docMk/>
            <pc:sldMk cId="765712467" sldId="266"/>
            <ac:picMk id="1026" creationId="{C1F50951-A4D4-D16B-40C7-66A7F8CE53F3}"/>
          </ac:picMkLst>
        </pc:picChg>
      </pc:sldChg>
      <pc:sldChg chg="delSp modSp mod ord">
        <pc:chgData name="VIANO Olivier" userId="79ba3943-13d5-42fa-a2ce-eba5d3a6fce3" providerId="ADAL" clId="{623DFFB9-E7E7-4156-80DC-96F28F555623}" dt="2025-06-03T15:11:19.676" v="141" actId="1076"/>
        <pc:sldMkLst>
          <pc:docMk/>
          <pc:sldMk cId="949187436" sldId="267"/>
        </pc:sldMkLst>
        <pc:spChg chg="mod">
          <ac:chgData name="VIANO Olivier" userId="79ba3943-13d5-42fa-a2ce-eba5d3a6fce3" providerId="ADAL" clId="{623DFFB9-E7E7-4156-80DC-96F28F555623}" dt="2025-06-03T15:11:19.676" v="141" actId="1076"/>
          <ac:spMkLst>
            <pc:docMk/>
            <pc:sldMk cId="949187436" sldId="267"/>
            <ac:spMk id="2" creationId="{0FF681C9-FC5B-BEA1-C8AB-C1FF90722F0A}"/>
          </ac:spMkLst>
        </pc:spChg>
        <pc:spChg chg="del">
          <ac:chgData name="VIANO Olivier" userId="79ba3943-13d5-42fa-a2ce-eba5d3a6fce3" providerId="ADAL" clId="{623DFFB9-E7E7-4156-80DC-96F28F555623}" dt="2025-06-03T15:09:23.977" v="130" actId="478"/>
          <ac:spMkLst>
            <pc:docMk/>
            <pc:sldMk cId="949187436" sldId="267"/>
            <ac:spMk id="3" creationId="{170EFF3A-74D1-5D8F-1679-192C9685AB55}"/>
          </ac:spMkLst>
        </pc:spChg>
        <pc:spChg chg="mod">
          <ac:chgData name="VIANO Olivier" userId="79ba3943-13d5-42fa-a2ce-eba5d3a6fce3" providerId="ADAL" clId="{623DFFB9-E7E7-4156-80DC-96F28F555623}" dt="2025-06-03T15:07:38.002" v="127" actId="14100"/>
          <ac:spMkLst>
            <pc:docMk/>
            <pc:sldMk cId="949187436" sldId="267"/>
            <ac:spMk id="6" creationId="{97569446-EC29-6233-8844-498CA146FCA9}"/>
          </ac:spMkLst>
        </pc:spChg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1391005844" sldId="268"/>
        </pc:sldMkLst>
      </pc:sldChg>
      <pc:sldChg chg="del">
        <pc:chgData name="VIANO Olivier" userId="79ba3943-13d5-42fa-a2ce-eba5d3a6fce3" providerId="ADAL" clId="{623DFFB9-E7E7-4156-80DC-96F28F555623}" dt="2025-06-03T15:00:37.668" v="10" actId="2696"/>
        <pc:sldMkLst>
          <pc:docMk/>
          <pc:sldMk cId="3615194451" sldId="271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479044829" sldId="272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3273967268" sldId="274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1869740823" sldId="275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3941443009" sldId="1331"/>
        </pc:sldMkLst>
      </pc:sldChg>
      <pc:sldChg chg="addSp delSp modSp mod">
        <pc:chgData name="VIANO Olivier" userId="79ba3943-13d5-42fa-a2ce-eba5d3a6fce3" providerId="ADAL" clId="{623DFFB9-E7E7-4156-80DC-96F28F555623}" dt="2025-06-03T15:31:30.413" v="208" actId="1076"/>
        <pc:sldMkLst>
          <pc:docMk/>
          <pc:sldMk cId="3016853907" sldId="1332"/>
        </pc:sldMkLst>
        <pc:spChg chg="mod">
          <ac:chgData name="VIANO Olivier" userId="79ba3943-13d5-42fa-a2ce-eba5d3a6fce3" providerId="ADAL" clId="{623DFFB9-E7E7-4156-80DC-96F28F555623}" dt="2025-06-03T15:12:05.190" v="144"/>
          <ac:spMkLst>
            <pc:docMk/>
            <pc:sldMk cId="3016853907" sldId="1332"/>
            <ac:spMk id="2" creationId="{223F70EB-8694-2DE8-4376-9D4D067E38B0}"/>
          </ac:spMkLst>
        </pc:spChg>
        <pc:spChg chg="del">
          <ac:chgData name="VIANO Olivier" userId="79ba3943-13d5-42fa-a2ce-eba5d3a6fce3" providerId="ADAL" clId="{623DFFB9-E7E7-4156-80DC-96F28F555623}" dt="2025-06-03T15:30:56.654" v="202" actId="478"/>
          <ac:spMkLst>
            <pc:docMk/>
            <pc:sldMk cId="3016853907" sldId="1332"/>
            <ac:spMk id="3" creationId="{14ECAE29-266B-7501-F208-493DB27C3879}"/>
          </ac:spMkLst>
        </pc:spChg>
        <pc:spChg chg="del">
          <ac:chgData name="VIANO Olivier" userId="79ba3943-13d5-42fa-a2ce-eba5d3a6fce3" providerId="ADAL" clId="{623DFFB9-E7E7-4156-80DC-96F28F555623}" dt="2025-06-03T15:30:34.284" v="197" actId="478"/>
          <ac:spMkLst>
            <pc:docMk/>
            <pc:sldMk cId="3016853907" sldId="1332"/>
            <ac:spMk id="5" creationId="{8B301AE2-E332-CB72-8DD9-CB4E57F9F284}"/>
          </ac:spMkLst>
        </pc:spChg>
        <pc:spChg chg="add mod">
          <ac:chgData name="VIANO Olivier" userId="79ba3943-13d5-42fa-a2ce-eba5d3a6fce3" providerId="ADAL" clId="{623DFFB9-E7E7-4156-80DC-96F28F555623}" dt="2025-06-03T15:31:19.501" v="205" actId="14100"/>
          <ac:spMkLst>
            <pc:docMk/>
            <pc:sldMk cId="3016853907" sldId="1332"/>
            <ac:spMk id="7" creationId="{AAC7DE3C-CFCA-850B-67A8-24A1EBBD988A}"/>
          </ac:spMkLst>
        </pc:spChg>
        <pc:spChg chg="add del mod">
          <ac:chgData name="VIANO Olivier" userId="79ba3943-13d5-42fa-a2ce-eba5d3a6fce3" providerId="ADAL" clId="{623DFFB9-E7E7-4156-80DC-96F28F555623}" dt="2025-06-03T15:30:37.300" v="198" actId="478"/>
          <ac:spMkLst>
            <pc:docMk/>
            <pc:sldMk cId="3016853907" sldId="1332"/>
            <ac:spMk id="9" creationId="{1A5942FD-A878-0FEC-7805-517C34E32442}"/>
          </ac:spMkLst>
        </pc:spChg>
        <pc:picChg chg="add mod">
          <ac:chgData name="VIANO Olivier" userId="79ba3943-13d5-42fa-a2ce-eba5d3a6fce3" providerId="ADAL" clId="{623DFFB9-E7E7-4156-80DC-96F28F555623}" dt="2025-06-03T15:31:30.413" v="208" actId="1076"/>
          <ac:picMkLst>
            <pc:docMk/>
            <pc:sldMk cId="3016853907" sldId="1332"/>
            <ac:picMk id="11" creationId="{CBB7A902-DAD6-FE9F-F840-3D397A615B77}"/>
          </ac:picMkLst>
        </pc:picChg>
      </pc:sldChg>
      <pc:sldChg chg="del">
        <pc:chgData name="VIANO Olivier" userId="79ba3943-13d5-42fa-a2ce-eba5d3a6fce3" providerId="ADAL" clId="{623DFFB9-E7E7-4156-80DC-96F28F555623}" dt="2025-06-03T15:12:14.281" v="145" actId="2696"/>
        <pc:sldMkLst>
          <pc:docMk/>
          <pc:sldMk cId="88350228" sldId="1333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1136708426" sldId="1334"/>
        </pc:sldMkLst>
      </pc:sldChg>
      <pc:sldChg chg="modSp del mod ord">
        <pc:chgData name="VIANO Olivier" userId="79ba3943-13d5-42fa-a2ce-eba5d3a6fce3" providerId="ADAL" clId="{623DFFB9-E7E7-4156-80DC-96F28F555623}" dt="2025-06-03T16:16:57.191" v="644" actId="47"/>
        <pc:sldMkLst>
          <pc:docMk/>
          <pc:sldMk cId="59396019" sldId="1335"/>
        </pc:sldMkLst>
        <pc:spChg chg="mod">
          <ac:chgData name="VIANO Olivier" userId="79ba3943-13d5-42fa-a2ce-eba5d3a6fce3" providerId="ADAL" clId="{623DFFB9-E7E7-4156-80DC-96F28F555623}" dt="2025-06-03T15:01:05.806" v="77" actId="20577"/>
          <ac:spMkLst>
            <pc:docMk/>
            <pc:sldMk cId="59396019" sldId="1335"/>
            <ac:spMk id="3" creationId="{A1DE5711-1E83-0D5F-AE35-D693139238B6}"/>
          </ac:spMkLst>
        </pc:spChg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839703823" sldId="1336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2273026604" sldId="1337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2712503773" sldId="1338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1416621759" sldId="1339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3766567686" sldId="1340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762583240" sldId="1341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1645037670" sldId="1342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3715548172" sldId="1343"/>
        </pc:sldMkLst>
      </pc:sldChg>
      <pc:sldChg chg="del">
        <pc:chgData name="VIANO Olivier" userId="79ba3943-13d5-42fa-a2ce-eba5d3a6fce3" providerId="ADAL" clId="{623DFFB9-E7E7-4156-80DC-96F28F555623}" dt="2025-06-03T16:16:57.191" v="644" actId="47"/>
        <pc:sldMkLst>
          <pc:docMk/>
          <pc:sldMk cId="1535250307" sldId="1344"/>
        </pc:sldMkLst>
      </pc:sldChg>
      <pc:sldChg chg="addSp delSp modSp add mod">
        <pc:chgData name="VIANO Olivier" userId="79ba3943-13d5-42fa-a2ce-eba5d3a6fce3" providerId="ADAL" clId="{623DFFB9-E7E7-4156-80DC-96F28F555623}" dt="2025-06-03T15:39:20.847" v="305" actId="1076"/>
        <pc:sldMkLst>
          <pc:docMk/>
          <pc:sldMk cId="2655212498" sldId="1345"/>
        </pc:sldMkLst>
        <pc:spChg chg="mod">
          <ac:chgData name="VIANO Olivier" userId="79ba3943-13d5-42fa-a2ce-eba5d3a6fce3" providerId="ADAL" clId="{623DFFB9-E7E7-4156-80DC-96F28F555623}" dt="2025-06-03T15:12:36.181" v="147"/>
          <ac:spMkLst>
            <pc:docMk/>
            <pc:sldMk cId="2655212498" sldId="1345"/>
            <ac:spMk id="2" creationId="{2591357B-2029-5872-20A2-CC5CCB0EE77D}"/>
          </ac:spMkLst>
        </pc:spChg>
        <pc:spChg chg="del">
          <ac:chgData name="VIANO Olivier" userId="79ba3943-13d5-42fa-a2ce-eba5d3a6fce3" providerId="ADAL" clId="{623DFFB9-E7E7-4156-80DC-96F28F555623}" dt="2025-06-03T15:38:20.871" v="296" actId="478"/>
          <ac:spMkLst>
            <pc:docMk/>
            <pc:sldMk cId="2655212498" sldId="1345"/>
            <ac:spMk id="3" creationId="{308E4515-6D8A-888E-A5EE-34A42EC0D19B}"/>
          </ac:spMkLst>
        </pc:spChg>
        <pc:spChg chg="del">
          <ac:chgData name="VIANO Olivier" userId="79ba3943-13d5-42fa-a2ce-eba5d3a6fce3" providerId="ADAL" clId="{623DFFB9-E7E7-4156-80DC-96F28F555623}" dt="2025-06-03T15:38:15.136" v="294" actId="478"/>
          <ac:spMkLst>
            <pc:docMk/>
            <pc:sldMk cId="2655212498" sldId="1345"/>
            <ac:spMk id="5" creationId="{0E5F5348-4AB5-942B-A278-7FAA755D274C}"/>
          </ac:spMkLst>
        </pc:spChg>
        <pc:spChg chg="add del mod">
          <ac:chgData name="VIANO Olivier" userId="79ba3943-13d5-42fa-a2ce-eba5d3a6fce3" providerId="ADAL" clId="{623DFFB9-E7E7-4156-80DC-96F28F555623}" dt="2025-06-03T15:38:17.822" v="295" actId="478"/>
          <ac:spMkLst>
            <pc:docMk/>
            <pc:sldMk cId="2655212498" sldId="1345"/>
            <ac:spMk id="7" creationId="{251D4C86-051E-8DDE-A826-08F757F2DA54}"/>
          </ac:spMkLst>
        </pc:spChg>
        <pc:spChg chg="add mod">
          <ac:chgData name="VIANO Olivier" userId="79ba3943-13d5-42fa-a2ce-eba5d3a6fce3" providerId="ADAL" clId="{623DFFB9-E7E7-4156-80DC-96F28F555623}" dt="2025-06-03T15:39:20.847" v="305" actId="1076"/>
          <ac:spMkLst>
            <pc:docMk/>
            <pc:sldMk cId="2655212498" sldId="1345"/>
            <ac:spMk id="9" creationId="{38082B0F-7549-2916-44AD-AEB45F45199C}"/>
          </ac:spMkLst>
        </pc:spChg>
        <pc:picChg chg="add mod">
          <ac:chgData name="VIANO Olivier" userId="79ba3943-13d5-42fa-a2ce-eba5d3a6fce3" providerId="ADAL" clId="{623DFFB9-E7E7-4156-80DC-96F28F555623}" dt="2025-06-03T15:39:15.074" v="303" actId="1076"/>
          <ac:picMkLst>
            <pc:docMk/>
            <pc:sldMk cId="2655212498" sldId="1345"/>
            <ac:picMk id="11" creationId="{8DE52533-1FB3-8AB2-B850-127D798268FC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5:44:15.552" v="337" actId="1076"/>
        <pc:sldMkLst>
          <pc:docMk/>
          <pc:sldMk cId="2385887654" sldId="1346"/>
        </pc:sldMkLst>
        <pc:spChg chg="mod">
          <ac:chgData name="VIANO Olivier" userId="79ba3943-13d5-42fa-a2ce-eba5d3a6fce3" providerId="ADAL" clId="{623DFFB9-E7E7-4156-80DC-96F28F555623}" dt="2025-06-03T15:12:54.001" v="149"/>
          <ac:spMkLst>
            <pc:docMk/>
            <pc:sldMk cId="2385887654" sldId="1346"/>
            <ac:spMk id="2" creationId="{1FE553E0-F6C6-2135-EC1C-0D0FCA298C53}"/>
          </ac:spMkLst>
        </pc:spChg>
        <pc:spChg chg="del">
          <ac:chgData name="VIANO Olivier" userId="79ba3943-13d5-42fa-a2ce-eba5d3a6fce3" providerId="ADAL" clId="{623DFFB9-E7E7-4156-80DC-96F28F555623}" dt="2025-06-03T15:43:11.492" v="326" actId="478"/>
          <ac:spMkLst>
            <pc:docMk/>
            <pc:sldMk cId="2385887654" sldId="1346"/>
            <ac:spMk id="3" creationId="{F15445AA-4929-85CB-2307-A50EAD5619E1}"/>
          </ac:spMkLst>
        </pc:spChg>
        <pc:spChg chg="del">
          <ac:chgData name="VIANO Olivier" userId="79ba3943-13d5-42fa-a2ce-eba5d3a6fce3" providerId="ADAL" clId="{623DFFB9-E7E7-4156-80DC-96F28F555623}" dt="2025-06-03T15:43:07.672" v="324" actId="478"/>
          <ac:spMkLst>
            <pc:docMk/>
            <pc:sldMk cId="2385887654" sldId="1346"/>
            <ac:spMk id="5" creationId="{DDD8D009-291B-42A4-B03D-0F3F676AE966}"/>
          </ac:spMkLst>
        </pc:spChg>
        <pc:spChg chg="add del mod">
          <ac:chgData name="VIANO Olivier" userId="79ba3943-13d5-42fa-a2ce-eba5d3a6fce3" providerId="ADAL" clId="{623DFFB9-E7E7-4156-80DC-96F28F555623}" dt="2025-06-03T15:43:10.042" v="325" actId="478"/>
          <ac:spMkLst>
            <pc:docMk/>
            <pc:sldMk cId="2385887654" sldId="1346"/>
            <ac:spMk id="7" creationId="{D9D5328E-B5FA-8252-450A-61C4147E60F6}"/>
          </ac:spMkLst>
        </pc:spChg>
        <pc:spChg chg="add mod">
          <ac:chgData name="VIANO Olivier" userId="79ba3943-13d5-42fa-a2ce-eba5d3a6fce3" providerId="ADAL" clId="{623DFFB9-E7E7-4156-80DC-96F28F555623}" dt="2025-06-03T15:44:15.552" v="337" actId="1076"/>
          <ac:spMkLst>
            <pc:docMk/>
            <pc:sldMk cId="2385887654" sldId="1346"/>
            <ac:spMk id="9" creationId="{B43E0A5C-DD10-759C-0240-B2F3721BBFDA}"/>
          </ac:spMkLst>
        </pc:spChg>
        <pc:picChg chg="add mod">
          <ac:chgData name="VIANO Olivier" userId="79ba3943-13d5-42fa-a2ce-eba5d3a6fce3" providerId="ADAL" clId="{623DFFB9-E7E7-4156-80DC-96F28F555623}" dt="2025-06-03T15:44:01.884" v="335" actId="14100"/>
          <ac:picMkLst>
            <pc:docMk/>
            <pc:sldMk cId="2385887654" sldId="1346"/>
            <ac:picMk id="11" creationId="{41FC2A60-9472-6A96-0896-9EB113257CD8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5:54:46.133" v="398" actId="14100"/>
        <pc:sldMkLst>
          <pc:docMk/>
          <pc:sldMk cId="3061118982" sldId="1347"/>
        </pc:sldMkLst>
        <pc:spChg chg="mod">
          <ac:chgData name="VIANO Olivier" userId="79ba3943-13d5-42fa-a2ce-eba5d3a6fce3" providerId="ADAL" clId="{623DFFB9-E7E7-4156-80DC-96F28F555623}" dt="2025-06-03T15:13:09.697" v="151"/>
          <ac:spMkLst>
            <pc:docMk/>
            <pc:sldMk cId="3061118982" sldId="1347"/>
            <ac:spMk id="2" creationId="{DF523FDA-A6C3-2795-57E0-8B2762836008}"/>
          </ac:spMkLst>
        </pc:spChg>
        <pc:spChg chg="del">
          <ac:chgData name="VIANO Olivier" userId="79ba3943-13d5-42fa-a2ce-eba5d3a6fce3" providerId="ADAL" clId="{623DFFB9-E7E7-4156-80DC-96F28F555623}" dt="2025-06-03T15:54:18.963" v="392" actId="478"/>
          <ac:spMkLst>
            <pc:docMk/>
            <pc:sldMk cId="3061118982" sldId="1347"/>
            <ac:spMk id="3" creationId="{9E7C1B86-7EA2-D258-A315-386AF9E150CB}"/>
          </ac:spMkLst>
        </pc:spChg>
        <pc:spChg chg="del">
          <ac:chgData name="VIANO Olivier" userId="79ba3943-13d5-42fa-a2ce-eba5d3a6fce3" providerId="ADAL" clId="{623DFFB9-E7E7-4156-80DC-96F28F555623}" dt="2025-06-03T15:53:37.304" v="378" actId="478"/>
          <ac:spMkLst>
            <pc:docMk/>
            <pc:sldMk cId="3061118982" sldId="1347"/>
            <ac:spMk id="5" creationId="{3490B16B-44BE-1978-ECCE-BBF40F18DF32}"/>
          </ac:spMkLst>
        </pc:spChg>
        <pc:spChg chg="add del mod">
          <ac:chgData name="VIANO Olivier" userId="79ba3943-13d5-42fa-a2ce-eba5d3a6fce3" providerId="ADAL" clId="{623DFFB9-E7E7-4156-80DC-96F28F555623}" dt="2025-06-03T15:53:39.384" v="379" actId="478"/>
          <ac:spMkLst>
            <pc:docMk/>
            <pc:sldMk cId="3061118982" sldId="1347"/>
            <ac:spMk id="7" creationId="{F055434C-7A37-6186-7DFE-26766B789F11}"/>
          </ac:spMkLst>
        </pc:spChg>
        <pc:spChg chg="add mod">
          <ac:chgData name="VIANO Olivier" userId="79ba3943-13d5-42fa-a2ce-eba5d3a6fce3" providerId="ADAL" clId="{623DFFB9-E7E7-4156-80DC-96F28F555623}" dt="2025-06-03T15:54:16.119" v="391" actId="1076"/>
          <ac:spMkLst>
            <pc:docMk/>
            <pc:sldMk cId="3061118982" sldId="1347"/>
            <ac:spMk id="9" creationId="{F46FBCD7-CA46-EA89-A159-C350DA1FA779}"/>
          </ac:spMkLst>
        </pc:spChg>
        <pc:picChg chg="add mod">
          <ac:chgData name="VIANO Olivier" userId="79ba3943-13d5-42fa-a2ce-eba5d3a6fce3" providerId="ADAL" clId="{623DFFB9-E7E7-4156-80DC-96F28F555623}" dt="2025-06-03T15:54:46.133" v="398" actId="14100"/>
          <ac:picMkLst>
            <pc:docMk/>
            <pc:sldMk cId="3061118982" sldId="1347"/>
            <ac:picMk id="11" creationId="{10A1E1F8-AD1E-D0CF-1463-EAF47F816D5C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5:58:47.197" v="441" actId="113"/>
        <pc:sldMkLst>
          <pc:docMk/>
          <pc:sldMk cId="1529548922" sldId="1348"/>
        </pc:sldMkLst>
        <pc:spChg chg="del">
          <ac:chgData name="VIANO Olivier" userId="79ba3943-13d5-42fa-a2ce-eba5d3a6fce3" providerId="ADAL" clId="{623DFFB9-E7E7-4156-80DC-96F28F555623}" dt="2025-06-03T15:54:58.703" v="400" actId="478"/>
          <ac:spMkLst>
            <pc:docMk/>
            <pc:sldMk cId="1529548922" sldId="1348"/>
            <ac:spMk id="2" creationId="{788BD10D-E288-945A-DF62-71FE14C1A4BB}"/>
          </ac:spMkLst>
        </pc:spChg>
        <pc:spChg chg="del">
          <ac:chgData name="VIANO Olivier" userId="79ba3943-13d5-42fa-a2ce-eba5d3a6fce3" providerId="ADAL" clId="{623DFFB9-E7E7-4156-80DC-96F28F555623}" dt="2025-06-03T15:58:26.329" v="436" actId="478"/>
          <ac:spMkLst>
            <pc:docMk/>
            <pc:sldMk cId="1529548922" sldId="1348"/>
            <ac:spMk id="3" creationId="{71317EF5-7907-D8D4-0A37-537B1C71D310}"/>
          </ac:spMkLst>
        </pc:spChg>
        <pc:spChg chg="del">
          <ac:chgData name="VIANO Olivier" userId="79ba3943-13d5-42fa-a2ce-eba5d3a6fce3" providerId="ADAL" clId="{623DFFB9-E7E7-4156-80DC-96F28F555623}" dt="2025-06-03T15:54:56.830" v="399" actId="478"/>
          <ac:spMkLst>
            <pc:docMk/>
            <pc:sldMk cId="1529548922" sldId="1348"/>
            <ac:spMk id="5" creationId="{8DF03157-7D36-1EAE-E393-C13A47EADC8C}"/>
          </ac:spMkLst>
        </pc:spChg>
        <pc:spChg chg="add del mod">
          <ac:chgData name="VIANO Olivier" userId="79ba3943-13d5-42fa-a2ce-eba5d3a6fce3" providerId="ADAL" clId="{623DFFB9-E7E7-4156-80DC-96F28F555623}" dt="2025-06-03T15:54:59.618" v="401" actId="478"/>
          <ac:spMkLst>
            <pc:docMk/>
            <pc:sldMk cId="1529548922" sldId="1348"/>
            <ac:spMk id="7" creationId="{0D108868-7EEF-BC7A-CAFA-E88D9AB52579}"/>
          </ac:spMkLst>
        </pc:spChg>
        <pc:spChg chg="add del mod">
          <ac:chgData name="VIANO Olivier" userId="79ba3943-13d5-42fa-a2ce-eba5d3a6fce3" providerId="ADAL" clId="{623DFFB9-E7E7-4156-80DC-96F28F555623}" dt="2025-06-03T15:55:00.333" v="402" actId="478"/>
          <ac:spMkLst>
            <pc:docMk/>
            <pc:sldMk cId="1529548922" sldId="1348"/>
            <ac:spMk id="9" creationId="{9CBDAA29-E233-632D-11BF-A538213A79D7}"/>
          </ac:spMkLst>
        </pc:spChg>
        <pc:spChg chg="add mod">
          <ac:chgData name="VIANO Olivier" userId="79ba3943-13d5-42fa-a2ce-eba5d3a6fce3" providerId="ADAL" clId="{623DFFB9-E7E7-4156-80DC-96F28F555623}" dt="2025-06-03T15:58:47.197" v="441" actId="113"/>
          <ac:spMkLst>
            <pc:docMk/>
            <pc:sldMk cId="1529548922" sldId="1348"/>
            <ac:spMk id="11" creationId="{ABB2B6EA-B934-2AB4-DA4C-A5D137236798}"/>
          </ac:spMkLst>
        </pc:spChg>
        <pc:picChg chg="add mod">
          <ac:chgData name="VIANO Olivier" userId="79ba3943-13d5-42fa-a2ce-eba5d3a6fce3" providerId="ADAL" clId="{623DFFB9-E7E7-4156-80DC-96F28F555623}" dt="2025-06-03T15:57:41.285" v="412" actId="14100"/>
          <ac:picMkLst>
            <pc:docMk/>
            <pc:sldMk cId="1529548922" sldId="1348"/>
            <ac:picMk id="13" creationId="{E8A6E408-DA48-01DE-3F16-C127AFE7C18F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6:00:06.452" v="464" actId="1076"/>
        <pc:sldMkLst>
          <pc:docMk/>
          <pc:sldMk cId="3947081676" sldId="1349"/>
        </pc:sldMkLst>
        <pc:spChg chg="mod">
          <ac:chgData name="VIANO Olivier" userId="79ba3943-13d5-42fa-a2ce-eba5d3a6fce3" providerId="ADAL" clId="{623DFFB9-E7E7-4156-80DC-96F28F555623}" dt="2025-06-03T15:13:28.389" v="154"/>
          <ac:spMkLst>
            <pc:docMk/>
            <pc:sldMk cId="3947081676" sldId="1349"/>
            <ac:spMk id="2" creationId="{5A131CF0-3C46-D0E4-BA8E-A04F57CBE9A9}"/>
          </ac:spMkLst>
        </pc:spChg>
        <pc:spChg chg="del">
          <ac:chgData name="VIANO Olivier" userId="79ba3943-13d5-42fa-a2ce-eba5d3a6fce3" providerId="ADAL" clId="{623DFFB9-E7E7-4156-80DC-96F28F555623}" dt="2025-06-03T15:58:58.662" v="443" actId="478"/>
          <ac:spMkLst>
            <pc:docMk/>
            <pc:sldMk cId="3947081676" sldId="1349"/>
            <ac:spMk id="3" creationId="{F0DF75E4-3EC6-7F92-860F-B03B4810C494}"/>
          </ac:spMkLst>
        </pc:spChg>
        <pc:spChg chg="del">
          <ac:chgData name="VIANO Olivier" userId="79ba3943-13d5-42fa-a2ce-eba5d3a6fce3" providerId="ADAL" clId="{623DFFB9-E7E7-4156-80DC-96F28F555623}" dt="2025-06-03T15:58:56.738" v="442" actId="478"/>
          <ac:spMkLst>
            <pc:docMk/>
            <pc:sldMk cId="3947081676" sldId="1349"/>
            <ac:spMk id="5" creationId="{BE3C44EF-7EAE-CB03-6A0A-119483719372}"/>
          </ac:spMkLst>
        </pc:spChg>
        <pc:spChg chg="add del mod">
          <ac:chgData name="VIANO Olivier" userId="79ba3943-13d5-42fa-a2ce-eba5d3a6fce3" providerId="ADAL" clId="{623DFFB9-E7E7-4156-80DC-96F28F555623}" dt="2025-06-03T15:59:00.342" v="444" actId="478"/>
          <ac:spMkLst>
            <pc:docMk/>
            <pc:sldMk cId="3947081676" sldId="1349"/>
            <ac:spMk id="7" creationId="{1113DD1C-37DF-C4A5-BACA-2F40533DC2C3}"/>
          </ac:spMkLst>
        </pc:spChg>
        <pc:spChg chg="add mod">
          <ac:chgData name="VIANO Olivier" userId="79ba3943-13d5-42fa-a2ce-eba5d3a6fce3" providerId="ADAL" clId="{623DFFB9-E7E7-4156-80DC-96F28F555623}" dt="2025-06-03T16:00:06.452" v="464" actId="1076"/>
          <ac:spMkLst>
            <pc:docMk/>
            <pc:sldMk cId="3947081676" sldId="1349"/>
            <ac:spMk id="9" creationId="{13DC18F7-27E7-78D0-C55A-0801BB91E1E4}"/>
          </ac:spMkLst>
        </pc:spChg>
        <pc:picChg chg="add mod">
          <ac:chgData name="VIANO Olivier" userId="79ba3943-13d5-42fa-a2ce-eba5d3a6fce3" providerId="ADAL" clId="{623DFFB9-E7E7-4156-80DC-96F28F555623}" dt="2025-06-03T15:59:39.291" v="451" actId="1076"/>
          <ac:picMkLst>
            <pc:docMk/>
            <pc:sldMk cId="3947081676" sldId="1349"/>
            <ac:picMk id="11" creationId="{B7896F71-6A09-436C-3166-2FED2ECCB839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6:05:03.109" v="531" actId="1076"/>
        <pc:sldMkLst>
          <pc:docMk/>
          <pc:sldMk cId="351724308" sldId="1350"/>
        </pc:sldMkLst>
        <pc:spChg chg="mod">
          <ac:chgData name="VIANO Olivier" userId="79ba3943-13d5-42fa-a2ce-eba5d3a6fce3" providerId="ADAL" clId="{623DFFB9-E7E7-4156-80DC-96F28F555623}" dt="2025-06-03T15:13:46.485" v="156"/>
          <ac:spMkLst>
            <pc:docMk/>
            <pc:sldMk cId="351724308" sldId="1350"/>
            <ac:spMk id="2" creationId="{D93A96F0-124C-B2A5-B087-635667D533E9}"/>
          </ac:spMkLst>
        </pc:spChg>
        <pc:spChg chg="del">
          <ac:chgData name="VIANO Olivier" userId="79ba3943-13d5-42fa-a2ce-eba5d3a6fce3" providerId="ADAL" clId="{623DFFB9-E7E7-4156-80DC-96F28F555623}" dt="2025-06-03T16:04:01.932" v="520" actId="478"/>
          <ac:spMkLst>
            <pc:docMk/>
            <pc:sldMk cId="351724308" sldId="1350"/>
            <ac:spMk id="3" creationId="{CB81C30A-8CDF-1C70-FFAD-850806A82C11}"/>
          </ac:spMkLst>
        </pc:spChg>
        <pc:spChg chg="del">
          <ac:chgData name="VIANO Olivier" userId="79ba3943-13d5-42fa-a2ce-eba5d3a6fce3" providerId="ADAL" clId="{623DFFB9-E7E7-4156-80DC-96F28F555623}" dt="2025-06-03T16:04:00.144" v="519" actId="478"/>
          <ac:spMkLst>
            <pc:docMk/>
            <pc:sldMk cId="351724308" sldId="1350"/>
            <ac:spMk id="5" creationId="{BDD2C082-841C-1197-6773-9F387DEECD15}"/>
          </ac:spMkLst>
        </pc:spChg>
        <pc:spChg chg="add del mod">
          <ac:chgData name="VIANO Olivier" userId="79ba3943-13d5-42fa-a2ce-eba5d3a6fce3" providerId="ADAL" clId="{623DFFB9-E7E7-4156-80DC-96F28F555623}" dt="2025-06-03T16:04:02.727" v="521" actId="478"/>
          <ac:spMkLst>
            <pc:docMk/>
            <pc:sldMk cId="351724308" sldId="1350"/>
            <ac:spMk id="7" creationId="{BB83250F-C4AD-446D-45D2-72705A962400}"/>
          </ac:spMkLst>
        </pc:spChg>
        <pc:spChg chg="add mod">
          <ac:chgData name="VIANO Olivier" userId="79ba3943-13d5-42fa-a2ce-eba5d3a6fce3" providerId="ADAL" clId="{623DFFB9-E7E7-4156-80DC-96F28F555623}" dt="2025-06-03T16:05:03.109" v="531" actId="1076"/>
          <ac:spMkLst>
            <pc:docMk/>
            <pc:sldMk cId="351724308" sldId="1350"/>
            <ac:spMk id="9" creationId="{B05BEA34-71EB-60B7-57A3-2FFD0E355CB1}"/>
          </ac:spMkLst>
        </pc:spChg>
        <pc:picChg chg="add mod">
          <ac:chgData name="VIANO Olivier" userId="79ba3943-13d5-42fa-a2ce-eba5d3a6fce3" providerId="ADAL" clId="{623DFFB9-E7E7-4156-80DC-96F28F555623}" dt="2025-06-03T16:04:47.253" v="527" actId="14100"/>
          <ac:picMkLst>
            <pc:docMk/>
            <pc:sldMk cId="351724308" sldId="1350"/>
            <ac:picMk id="11" creationId="{6E7FB332-A0C8-DF97-1107-AAE5DEBC9E85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6:11:26.949" v="593" actId="14100"/>
        <pc:sldMkLst>
          <pc:docMk/>
          <pc:sldMk cId="939197122" sldId="1351"/>
        </pc:sldMkLst>
        <pc:spChg chg="mod">
          <ac:chgData name="VIANO Olivier" userId="79ba3943-13d5-42fa-a2ce-eba5d3a6fce3" providerId="ADAL" clId="{623DFFB9-E7E7-4156-80DC-96F28F555623}" dt="2025-06-03T15:14:03.990" v="158"/>
          <ac:spMkLst>
            <pc:docMk/>
            <pc:sldMk cId="939197122" sldId="1351"/>
            <ac:spMk id="2" creationId="{04CBCFE5-1999-7412-5F77-9D758D55BD74}"/>
          </ac:spMkLst>
        </pc:spChg>
        <pc:spChg chg="del">
          <ac:chgData name="VIANO Olivier" userId="79ba3943-13d5-42fa-a2ce-eba5d3a6fce3" providerId="ADAL" clId="{623DFFB9-E7E7-4156-80DC-96F28F555623}" dt="2025-06-03T16:10:01.245" v="571" actId="478"/>
          <ac:spMkLst>
            <pc:docMk/>
            <pc:sldMk cId="939197122" sldId="1351"/>
            <ac:spMk id="3" creationId="{8F533D79-8160-F5AD-8D79-80EE20EA00DC}"/>
          </ac:spMkLst>
        </pc:spChg>
        <pc:spChg chg="del">
          <ac:chgData name="VIANO Olivier" userId="79ba3943-13d5-42fa-a2ce-eba5d3a6fce3" providerId="ADAL" clId="{623DFFB9-E7E7-4156-80DC-96F28F555623}" dt="2025-06-03T16:09:59.306" v="570" actId="478"/>
          <ac:spMkLst>
            <pc:docMk/>
            <pc:sldMk cId="939197122" sldId="1351"/>
            <ac:spMk id="5" creationId="{D32FA1F6-8B90-CEE2-9F97-72AFD75FDBD9}"/>
          </ac:spMkLst>
        </pc:spChg>
        <pc:spChg chg="add del mod">
          <ac:chgData name="VIANO Olivier" userId="79ba3943-13d5-42fa-a2ce-eba5d3a6fce3" providerId="ADAL" clId="{623DFFB9-E7E7-4156-80DC-96F28F555623}" dt="2025-06-03T16:10:05.188" v="573" actId="478"/>
          <ac:spMkLst>
            <pc:docMk/>
            <pc:sldMk cId="939197122" sldId="1351"/>
            <ac:spMk id="7" creationId="{24BB05E1-C0FA-1A46-D3DF-3DC67814BA98}"/>
          </ac:spMkLst>
        </pc:spChg>
        <pc:spChg chg="add mod">
          <ac:chgData name="VIANO Olivier" userId="79ba3943-13d5-42fa-a2ce-eba5d3a6fce3" providerId="ADAL" clId="{623DFFB9-E7E7-4156-80DC-96F28F555623}" dt="2025-06-03T16:11:04.719" v="590" actId="1076"/>
          <ac:spMkLst>
            <pc:docMk/>
            <pc:sldMk cId="939197122" sldId="1351"/>
            <ac:spMk id="9" creationId="{EC610494-2BC6-3940-CEDD-16E64F49C7E1}"/>
          </ac:spMkLst>
        </pc:spChg>
        <pc:picChg chg="add mod">
          <ac:chgData name="VIANO Olivier" userId="79ba3943-13d5-42fa-a2ce-eba5d3a6fce3" providerId="ADAL" clId="{623DFFB9-E7E7-4156-80DC-96F28F555623}" dt="2025-06-03T16:11:26.949" v="593" actId="14100"/>
          <ac:picMkLst>
            <pc:docMk/>
            <pc:sldMk cId="939197122" sldId="1351"/>
            <ac:picMk id="11" creationId="{DC32F675-E781-BB44-61A6-417BAE076878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5:29:38.112" v="195" actId="14100"/>
        <pc:sldMkLst>
          <pc:docMk/>
          <pc:sldMk cId="1681293608" sldId="1352"/>
        </pc:sldMkLst>
        <pc:spChg chg="del">
          <ac:chgData name="VIANO Olivier" userId="79ba3943-13d5-42fa-a2ce-eba5d3a6fce3" providerId="ADAL" clId="{623DFFB9-E7E7-4156-80DC-96F28F555623}" dt="2025-06-03T15:29:07.157" v="190" actId="478"/>
          <ac:spMkLst>
            <pc:docMk/>
            <pc:sldMk cId="1681293608" sldId="1352"/>
            <ac:spMk id="2" creationId="{709FF5A8-0F34-0B63-310D-42135CD5AC9F}"/>
          </ac:spMkLst>
        </pc:spChg>
        <pc:spChg chg="add mod">
          <ac:chgData name="VIANO Olivier" userId="79ba3943-13d5-42fa-a2ce-eba5d3a6fce3" providerId="ADAL" clId="{623DFFB9-E7E7-4156-80DC-96F28F555623}" dt="2025-06-03T15:29:12.763" v="192" actId="1076"/>
          <ac:spMkLst>
            <pc:docMk/>
            <pc:sldMk cId="1681293608" sldId="1352"/>
            <ac:spMk id="5" creationId="{366F07A4-C882-B331-4079-3644DD876BF6}"/>
          </ac:spMkLst>
        </pc:spChg>
        <pc:spChg chg="del">
          <ac:chgData name="VIANO Olivier" userId="79ba3943-13d5-42fa-a2ce-eba5d3a6fce3" providerId="ADAL" clId="{623DFFB9-E7E7-4156-80DC-96F28F555623}" dt="2025-06-03T15:29:01.108" v="188" actId="478"/>
          <ac:spMkLst>
            <pc:docMk/>
            <pc:sldMk cId="1681293608" sldId="1352"/>
            <ac:spMk id="6" creationId="{FC39E706-EBC3-B86F-7F11-9C82637044E1}"/>
          </ac:spMkLst>
        </pc:spChg>
        <pc:spChg chg="add del mod">
          <ac:chgData name="VIANO Olivier" userId="79ba3943-13d5-42fa-a2ce-eba5d3a6fce3" providerId="ADAL" clId="{623DFFB9-E7E7-4156-80DC-96F28F555623}" dt="2025-06-03T15:29:09.091" v="191" actId="478"/>
          <ac:spMkLst>
            <pc:docMk/>
            <pc:sldMk cId="1681293608" sldId="1352"/>
            <ac:spMk id="9" creationId="{1BFAE10E-2F2B-0570-A9DC-8DF5A2DCE592}"/>
          </ac:spMkLst>
        </pc:spChg>
        <pc:picChg chg="del">
          <ac:chgData name="VIANO Olivier" userId="79ba3943-13d5-42fa-a2ce-eba5d3a6fce3" providerId="ADAL" clId="{623DFFB9-E7E7-4156-80DC-96F28F555623}" dt="2025-06-03T15:29:02.240" v="189" actId="478"/>
          <ac:picMkLst>
            <pc:docMk/>
            <pc:sldMk cId="1681293608" sldId="1352"/>
            <ac:picMk id="8" creationId="{359DC830-0316-B604-8FD8-C90FDB64CCD6}"/>
          </ac:picMkLst>
        </pc:picChg>
        <pc:picChg chg="add mod">
          <ac:chgData name="VIANO Olivier" userId="79ba3943-13d5-42fa-a2ce-eba5d3a6fce3" providerId="ADAL" clId="{623DFFB9-E7E7-4156-80DC-96F28F555623}" dt="2025-06-03T15:29:38.112" v="195" actId="14100"/>
          <ac:picMkLst>
            <pc:docMk/>
            <pc:sldMk cId="1681293608" sldId="1352"/>
            <ac:picMk id="11" creationId="{AC277FD9-EAD9-B019-E1BE-D3CFB914C39B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5:38:04.863" v="293" actId="1076"/>
        <pc:sldMkLst>
          <pc:docMk/>
          <pc:sldMk cId="2904545866" sldId="1353"/>
        </pc:sldMkLst>
        <pc:spChg chg="del">
          <ac:chgData name="VIANO Olivier" userId="79ba3943-13d5-42fa-a2ce-eba5d3a6fce3" providerId="ADAL" clId="{623DFFB9-E7E7-4156-80DC-96F28F555623}" dt="2025-06-03T15:31:42.023" v="210" actId="478"/>
          <ac:spMkLst>
            <pc:docMk/>
            <pc:sldMk cId="2904545866" sldId="1353"/>
            <ac:spMk id="2" creationId="{4DF5E3A4-EF11-BFEA-A0BC-824938FD76AE}"/>
          </ac:spMkLst>
        </pc:spChg>
        <pc:spChg chg="add del mod">
          <ac:chgData name="VIANO Olivier" userId="79ba3943-13d5-42fa-a2ce-eba5d3a6fce3" providerId="ADAL" clId="{623DFFB9-E7E7-4156-80DC-96F28F555623}" dt="2025-06-03T15:31:44.020" v="211" actId="478"/>
          <ac:spMkLst>
            <pc:docMk/>
            <pc:sldMk cId="2904545866" sldId="1353"/>
            <ac:spMk id="5" creationId="{575F0EE0-C6BC-F2C3-FDBD-7A69E746351E}"/>
          </ac:spMkLst>
        </pc:spChg>
        <pc:spChg chg="del mod">
          <ac:chgData name="VIANO Olivier" userId="79ba3943-13d5-42fa-a2ce-eba5d3a6fce3" providerId="ADAL" clId="{623DFFB9-E7E7-4156-80DC-96F28F555623}" dt="2025-06-03T15:31:47.121" v="213" actId="478"/>
          <ac:spMkLst>
            <pc:docMk/>
            <pc:sldMk cId="2904545866" sldId="1353"/>
            <ac:spMk id="7" creationId="{60E48F00-4EED-398F-9604-DAFF4730CFD5}"/>
          </ac:spMkLst>
        </pc:spChg>
        <pc:spChg chg="add del mod">
          <ac:chgData name="VIANO Olivier" userId="79ba3943-13d5-42fa-a2ce-eba5d3a6fce3" providerId="ADAL" clId="{623DFFB9-E7E7-4156-80DC-96F28F555623}" dt="2025-06-03T15:34:00.502" v="218" actId="22"/>
          <ac:spMkLst>
            <pc:docMk/>
            <pc:sldMk cId="2904545866" sldId="1353"/>
            <ac:spMk id="8" creationId="{86E37E65-27F1-0622-7D0D-34AB62A87ED8}"/>
          </ac:spMkLst>
        </pc:spChg>
        <pc:spChg chg="add del mod">
          <ac:chgData name="VIANO Olivier" userId="79ba3943-13d5-42fa-a2ce-eba5d3a6fce3" providerId="ADAL" clId="{623DFFB9-E7E7-4156-80DC-96F28F555623}" dt="2025-06-03T15:34:28.126" v="230" actId="22"/>
          <ac:spMkLst>
            <pc:docMk/>
            <pc:sldMk cId="2904545866" sldId="1353"/>
            <ac:spMk id="10" creationId="{5B891E40-412A-5F25-C1BD-B98A14239B98}"/>
          </ac:spMkLst>
        </pc:spChg>
        <pc:spChg chg="add mod">
          <ac:chgData name="VIANO Olivier" userId="79ba3943-13d5-42fa-a2ce-eba5d3a6fce3" providerId="ADAL" clId="{623DFFB9-E7E7-4156-80DC-96F28F555623}" dt="2025-06-03T15:37:59.456" v="292" actId="20577"/>
          <ac:spMkLst>
            <pc:docMk/>
            <pc:sldMk cId="2904545866" sldId="1353"/>
            <ac:spMk id="13" creationId="{35636C34-6FC5-0000-0188-117AE701BF11}"/>
          </ac:spMkLst>
        </pc:spChg>
        <pc:picChg chg="del">
          <ac:chgData name="VIANO Olivier" userId="79ba3943-13d5-42fa-a2ce-eba5d3a6fce3" providerId="ADAL" clId="{623DFFB9-E7E7-4156-80DC-96F28F555623}" dt="2025-06-03T15:31:48.713" v="214" actId="478"/>
          <ac:picMkLst>
            <pc:docMk/>
            <pc:sldMk cId="2904545866" sldId="1353"/>
            <ac:picMk id="11" creationId="{FA6AC63E-1A58-664B-9B3B-F533C3C2F4CE}"/>
          </ac:picMkLst>
        </pc:picChg>
        <pc:picChg chg="add mod">
          <ac:chgData name="VIANO Olivier" userId="79ba3943-13d5-42fa-a2ce-eba5d3a6fce3" providerId="ADAL" clId="{623DFFB9-E7E7-4156-80DC-96F28F555623}" dt="2025-06-03T15:38:04.863" v="293" actId="1076"/>
          <ac:picMkLst>
            <pc:docMk/>
            <pc:sldMk cId="2904545866" sldId="1353"/>
            <ac:picMk id="15" creationId="{23B79915-942E-C779-0E57-9EEBF659796B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5:42:58.788" v="323" actId="1076"/>
        <pc:sldMkLst>
          <pc:docMk/>
          <pc:sldMk cId="1664771525" sldId="1354"/>
        </pc:sldMkLst>
        <pc:spChg chg="del">
          <ac:chgData name="VIANO Olivier" userId="79ba3943-13d5-42fa-a2ce-eba5d3a6fce3" providerId="ADAL" clId="{623DFFB9-E7E7-4156-80DC-96F28F555623}" dt="2025-06-03T15:39:30.885" v="307" actId="478"/>
          <ac:spMkLst>
            <pc:docMk/>
            <pc:sldMk cId="1664771525" sldId="1354"/>
            <ac:spMk id="2" creationId="{2AD4B389-216D-8FCE-DA14-74EEDE20575D}"/>
          </ac:spMkLst>
        </pc:spChg>
        <pc:spChg chg="add del mod">
          <ac:chgData name="VIANO Olivier" userId="79ba3943-13d5-42fa-a2ce-eba5d3a6fce3" providerId="ADAL" clId="{623DFFB9-E7E7-4156-80DC-96F28F555623}" dt="2025-06-03T15:39:32.797" v="308" actId="478"/>
          <ac:spMkLst>
            <pc:docMk/>
            <pc:sldMk cId="1664771525" sldId="1354"/>
            <ac:spMk id="5" creationId="{A469018B-E4A3-3F2B-FB78-EF92045DDD6B}"/>
          </ac:spMkLst>
        </pc:spChg>
        <pc:spChg chg="add mod">
          <ac:chgData name="VIANO Olivier" userId="79ba3943-13d5-42fa-a2ce-eba5d3a6fce3" providerId="ADAL" clId="{623DFFB9-E7E7-4156-80DC-96F28F555623}" dt="2025-06-03T15:42:35.944" v="319" actId="1076"/>
          <ac:spMkLst>
            <pc:docMk/>
            <pc:sldMk cId="1664771525" sldId="1354"/>
            <ac:spMk id="7" creationId="{66F36DD7-BC72-546B-906A-878F3F3E30C8}"/>
          </ac:spMkLst>
        </pc:spChg>
        <pc:spChg chg="del">
          <ac:chgData name="VIANO Olivier" userId="79ba3943-13d5-42fa-a2ce-eba5d3a6fce3" providerId="ADAL" clId="{623DFFB9-E7E7-4156-80DC-96F28F555623}" dt="2025-06-03T15:39:34.951" v="310" actId="478"/>
          <ac:spMkLst>
            <pc:docMk/>
            <pc:sldMk cId="1664771525" sldId="1354"/>
            <ac:spMk id="9" creationId="{CA879527-B1CE-C24C-7041-7C0782D0A7ED}"/>
          </ac:spMkLst>
        </pc:spChg>
        <pc:picChg chg="add mod">
          <ac:chgData name="VIANO Olivier" userId="79ba3943-13d5-42fa-a2ce-eba5d3a6fce3" providerId="ADAL" clId="{623DFFB9-E7E7-4156-80DC-96F28F555623}" dt="2025-06-03T15:42:58.788" v="323" actId="1076"/>
          <ac:picMkLst>
            <pc:docMk/>
            <pc:sldMk cId="1664771525" sldId="1354"/>
            <ac:picMk id="10" creationId="{83C50EEA-4F36-2BA0-21BF-00C2096818CC}"/>
          </ac:picMkLst>
        </pc:picChg>
        <pc:picChg chg="del">
          <ac:chgData name="VIANO Olivier" userId="79ba3943-13d5-42fa-a2ce-eba5d3a6fce3" providerId="ADAL" clId="{623DFFB9-E7E7-4156-80DC-96F28F555623}" dt="2025-06-03T15:39:33.513" v="309" actId="478"/>
          <ac:picMkLst>
            <pc:docMk/>
            <pc:sldMk cId="1664771525" sldId="1354"/>
            <ac:picMk id="11" creationId="{8990AE73-86DA-9AA3-00CD-4AAE81D184E4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5:53:25.309" v="377" actId="1076"/>
        <pc:sldMkLst>
          <pc:docMk/>
          <pc:sldMk cId="1493614912" sldId="1355"/>
        </pc:sldMkLst>
        <pc:spChg chg="del">
          <ac:chgData name="VIANO Olivier" userId="79ba3943-13d5-42fa-a2ce-eba5d3a6fce3" providerId="ADAL" clId="{623DFFB9-E7E7-4156-80DC-96F28F555623}" dt="2025-06-03T15:44:32.212" v="339" actId="478"/>
          <ac:spMkLst>
            <pc:docMk/>
            <pc:sldMk cId="1493614912" sldId="1355"/>
            <ac:spMk id="2" creationId="{B752B690-7D67-76C9-70A3-4339BC5C4397}"/>
          </ac:spMkLst>
        </pc:spChg>
        <pc:spChg chg="add del mod">
          <ac:chgData name="VIANO Olivier" userId="79ba3943-13d5-42fa-a2ce-eba5d3a6fce3" providerId="ADAL" clId="{623DFFB9-E7E7-4156-80DC-96F28F555623}" dt="2025-06-03T15:44:33.458" v="340" actId="478"/>
          <ac:spMkLst>
            <pc:docMk/>
            <pc:sldMk cId="1493614912" sldId="1355"/>
            <ac:spMk id="5" creationId="{2C21BEA3-E73C-1E6A-0D34-6845821A5E71}"/>
          </ac:spMkLst>
        </pc:spChg>
        <pc:spChg chg="add mod">
          <ac:chgData name="VIANO Olivier" userId="79ba3943-13d5-42fa-a2ce-eba5d3a6fce3" providerId="ADAL" clId="{623DFFB9-E7E7-4156-80DC-96F28F555623}" dt="2025-06-03T15:53:25.309" v="377" actId="1076"/>
          <ac:spMkLst>
            <pc:docMk/>
            <pc:sldMk cId="1493614912" sldId="1355"/>
            <ac:spMk id="7" creationId="{CFC2DDD4-A96D-C548-AA35-35B8A2BD25E4}"/>
          </ac:spMkLst>
        </pc:spChg>
        <pc:spChg chg="del">
          <ac:chgData name="VIANO Olivier" userId="79ba3943-13d5-42fa-a2ce-eba5d3a6fce3" providerId="ADAL" clId="{623DFFB9-E7E7-4156-80DC-96F28F555623}" dt="2025-06-03T15:44:35.160" v="341" actId="478"/>
          <ac:spMkLst>
            <pc:docMk/>
            <pc:sldMk cId="1493614912" sldId="1355"/>
            <ac:spMk id="9" creationId="{D54DEAE4-C66B-E378-BAB7-57C8E0D73FAF}"/>
          </ac:spMkLst>
        </pc:spChg>
        <pc:picChg chg="add del mod">
          <ac:chgData name="VIANO Olivier" userId="79ba3943-13d5-42fa-a2ce-eba5d3a6fce3" providerId="ADAL" clId="{623DFFB9-E7E7-4156-80DC-96F28F555623}" dt="2025-06-03T15:52:42.630" v="371" actId="478"/>
          <ac:picMkLst>
            <pc:docMk/>
            <pc:sldMk cId="1493614912" sldId="1355"/>
            <ac:picMk id="10" creationId="{14963478-6297-F34B-B251-577E99AB2291}"/>
          </ac:picMkLst>
        </pc:picChg>
        <pc:picChg chg="del">
          <ac:chgData name="VIANO Olivier" userId="79ba3943-13d5-42fa-a2ce-eba5d3a6fce3" providerId="ADAL" clId="{623DFFB9-E7E7-4156-80DC-96F28F555623}" dt="2025-06-03T15:44:36.108" v="342" actId="478"/>
          <ac:picMkLst>
            <pc:docMk/>
            <pc:sldMk cId="1493614912" sldId="1355"/>
            <ac:picMk id="11" creationId="{051D48C1-7A8C-24D3-36B7-9F3D6830A512}"/>
          </ac:picMkLst>
        </pc:picChg>
        <pc:picChg chg="add mod">
          <ac:chgData name="VIANO Olivier" userId="79ba3943-13d5-42fa-a2ce-eba5d3a6fce3" providerId="ADAL" clId="{623DFFB9-E7E7-4156-80DC-96F28F555623}" dt="2025-06-03T15:53:13.832" v="376" actId="14100"/>
          <ac:picMkLst>
            <pc:docMk/>
            <pc:sldMk cId="1493614912" sldId="1355"/>
            <ac:picMk id="13" creationId="{B9BDE452-DA0C-8B02-856B-486A922AEB44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6:03:51.997" v="518" actId="113"/>
        <pc:sldMkLst>
          <pc:docMk/>
          <pc:sldMk cId="1067759509" sldId="1356"/>
        </pc:sldMkLst>
        <pc:spChg chg="del">
          <ac:chgData name="VIANO Olivier" userId="79ba3943-13d5-42fa-a2ce-eba5d3a6fce3" providerId="ADAL" clId="{623DFFB9-E7E7-4156-80DC-96F28F555623}" dt="2025-06-03T16:00:19.822" v="468" actId="478"/>
          <ac:spMkLst>
            <pc:docMk/>
            <pc:sldMk cId="1067759509" sldId="1356"/>
            <ac:spMk id="2" creationId="{287ECFD7-ABBC-27B1-5F7A-F48786E23507}"/>
          </ac:spMkLst>
        </pc:spChg>
        <pc:spChg chg="add del mod">
          <ac:chgData name="VIANO Olivier" userId="79ba3943-13d5-42fa-a2ce-eba5d3a6fce3" providerId="ADAL" clId="{623DFFB9-E7E7-4156-80DC-96F28F555623}" dt="2025-06-03T16:00:22.993" v="469" actId="478"/>
          <ac:spMkLst>
            <pc:docMk/>
            <pc:sldMk cId="1067759509" sldId="1356"/>
            <ac:spMk id="5" creationId="{0FB71EF1-DC79-992E-1BCE-0A79E8FD139B}"/>
          </ac:spMkLst>
        </pc:spChg>
        <pc:spChg chg="add mod">
          <ac:chgData name="VIANO Olivier" userId="79ba3943-13d5-42fa-a2ce-eba5d3a6fce3" providerId="ADAL" clId="{623DFFB9-E7E7-4156-80DC-96F28F555623}" dt="2025-06-03T16:03:51.997" v="518" actId="113"/>
          <ac:spMkLst>
            <pc:docMk/>
            <pc:sldMk cId="1067759509" sldId="1356"/>
            <ac:spMk id="7" creationId="{0D7CB11C-310A-7310-0F28-7AAF92E72790}"/>
          </ac:spMkLst>
        </pc:spChg>
        <pc:spChg chg="del">
          <ac:chgData name="VIANO Olivier" userId="79ba3943-13d5-42fa-a2ce-eba5d3a6fce3" providerId="ADAL" clId="{623DFFB9-E7E7-4156-80DC-96F28F555623}" dt="2025-06-03T16:00:17.152" v="466" actId="478"/>
          <ac:spMkLst>
            <pc:docMk/>
            <pc:sldMk cId="1067759509" sldId="1356"/>
            <ac:spMk id="9" creationId="{97E1F156-165D-E7D4-B40F-FF67107043B2}"/>
          </ac:spMkLst>
        </pc:spChg>
        <pc:spChg chg="add mod">
          <ac:chgData name="VIANO Olivier" userId="79ba3943-13d5-42fa-a2ce-eba5d3a6fce3" providerId="ADAL" clId="{623DFFB9-E7E7-4156-80DC-96F28F555623}" dt="2025-06-03T16:01:34.447" v="476" actId="14100"/>
          <ac:spMkLst>
            <pc:docMk/>
            <pc:sldMk cId="1067759509" sldId="1356"/>
            <ac:spMk id="10" creationId="{CD529A5F-A338-2469-C64A-CFE16B462948}"/>
          </ac:spMkLst>
        </pc:spChg>
        <pc:picChg chg="del">
          <ac:chgData name="VIANO Olivier" userId="79ba3943-13d5-42fa-a2ce-eba5d3a6fce3" providerId="ADAL" clId="{623DFFB9-E7E7-4156-80DC-96F28F555623}" dt="2025-06-03T16:00:18.156" v="467" actId="478"/>
          <ac:picMkLst>
            <pc:docMk/>
            <pc:sldMk cId="1067759509" sldId="1356"/>
            <ac:picMk id="11" creationId="{A8A966C2-3DBC-18EE-63A7-6DF5EB488412}"/>
          </ac:picMkLst>
        </pc:picChg>
        <pc:picChg chg="add mod">
          <ac:chgData name="VIANO Olivier" userId="79ba3943-13d5-42fa-a2ce-eba5d3a6fce3" providerId="ADAL" clId="{623DFFB9-E7E7-4156-80DC-96F28F555623}" dt="2025-06-03T16:02:14.158" v="481" actId="14100"/>
          <ac:picMkLst>
            <pc:docMk/>
            <pc:sldMk cId="1067759509" sldId="1356"/>
            <ac:picMk id="13" creationId="{DB8350A1-4E8F-6F65-09C0-601903167782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6:09:51.109" v="569" actId="113"/>
        <pc:sldMkLst>
          <pc:docMk/>
          <pc:sldMk cId="2917958931" sldId="1357"/>
        </pc:sldMkLst>
        <pc:spChg chg="del">
          <ac:chgData name="VIANO Olivier" userId="79ba3943-13d5-42fa-a2ce-eba5d3a6fce3" providerId="ADAL" clId="{623DFFB9-E7E7-4156-80DC-96F28F555623}" dt="2025-06-03T16:05:18.229" v="533" actId="478"/>
          <ac:spMkLst>
            <pc:docMk/>
            <pc:sldMk cId="2917958931" sldId="1357"/>
            <ac:spMk id="2" creationId="{B78AECDF-7828-7A3E-B9F3-3AFE0A84C627}"/>
          </ac:spMkLst>
        </pc:spChg>
        <pc:spChg chg="add del mod">
          <ac:chgData name="VIANO Olivier" userId="79ba3943-13d5-42fa-a2ce-eba5d3a6fce3" providerId="ADAL" clId="{623DFFB9-E7E7-4156-80DC-96F28F555623}" dt="2025-06-03T16:05:19.830" v="534" actId="478"/>
          <ac:spMkLst>
            <pc:docMk/>
            <pc:sldMk cId="2917958931" sldId="1357"/>
            <ac:spMk id="5" creationId="{9E62844B-A744-A334-0E48-945FFD48C6FF}"/>
          </ac:spMkLst>
        </pc:spChg>
        <pc:spChg chg="add mod">
          <ac:chgData name="VIANO Olivier" userId="79ba3943-13d5-42fa-a2ce-eba5d3a6fce3" providerId="ADAL" clId="{623DFFB9-E7E7-4156-80DC-96F28F555623}" dt="2025-06-03T16:09:51.109" v="569" actId="113"/>
          <ac:spMkLst>
            <pc:docMk/>
            <pc:sldMk cId="2917958931" sldId="1357"/>
            <ac:spMk id="7" creationId="{D9993A55-E310-C254-5528-B6EC08EEB3AD}"/>
          </ac:spMkLst>
        </pc:spChg>
        <pc:spChg chg="del">
          <ac:chgData name="VIANO Olivier" userId="79ba3943-13d5-42fa-a2ce-eba5d3a6fce3" providerId="ADAL" clId="{623DFFB9-E7E7-4156-80DC-96F28F555623}" dt="2025-06-03T16:05:22.391" v="536" actId="478"/>
          <ac:spMkLst>
            <pc:docMk/>
            <pc:sldMk cId="2917958931" sldId="1357"/>
            <ac:spMk id="9" creationId="{F6B922BA-36A2-FEE8-133B-6B054949F51F}"/>
          </ac:spMkLst>
        </pc:spChg>
        <pc:picChg chg="add del mod">
          <ac:chgData name="VIANO Olivier" userId="79ba3943-13d5-42fa-a2ce-eba5d3a6fce3" providerId="ADAL" clId="{623DFFB9-E7E7-4156-80DC-96F28F555623}" dt="2025-06-03T16:08:49.481" v="554" actId="478"/>
          <ac:picMkLst>
            <pc:docMk/>
            <pc:sldMk cId="2917958931" sldId="1357"/>
            <ac:picMk id="10" creationId="{0B26A204-2130-7D7F-630B-AD377A2E110C}"/>
          </ac:picMkLst>
        </pc:picChg>
        <pc:picChg chg="del">
          <ac:chgData name="VIANO Olivier" userId="79ba3943-13d5-42fa-a2ce-eba5d3a6fce3" providerId="ADAL" clId="{623DFFB9-E7E7-4156-80DC-96F28F555623}" dt="2025-06-03T16:05:20.666" v="535" actId="478"/>
          <ac:picMkLst>
            <pc:docMk/>
            <pc:sldMk cId="2917958931" sldId="1357"/>
            <ac:picMk id="11" creationId="{5022D9B4-90F8-7FB0-C842-ABA8964894C3}"/>
          </ac:picMkLst>
        </pc:picChg>
        <pc:picChg chg="add mod">
          <ac:chgData name="VIANO Olivier" userId="79ba3943-13d5-42fa-a2ce-eba5d3a6fce3" providerId="ADAL" clId="{623DFFB9-E7E7-4156-80DC-96F28F555623}" dt="2025-06-03T16:09:06.468" v="558" actId="1076"/>
          <ac:picMkLst>
            <pc:docMk/>
            <pc:sldMk cId="2917958931" sldId="1357"/>
            <ac:picMk id="13" creationId="{C2F444FE-6A76-EFBC-1457-A4954D2156C2}"/>
          </ac:picMkLst>
        </pc:picChg>
      </pc:sldChg>
      <pc:sldChg chg="addSp delSp modSp add mod">
        <pc:chgData name="VIANO Olivier" userId="79ba3943-13d5-42fa-a2ce-eba5d3a6fce3" providerId="ADAL" clId="{623DFFB9-E7E7-4156-80DC-96F28F555623}" dt="2025-06-03T16:16:39.234" v="643" actId="1076"/>
        <pc:sldMkLst>
          <pc:docMk/>
          <pc:sldMk cId="3014645009" sldId="1358"/>
        </pc:sldMkLst>
        <pc:spChg chg="del">
          <ac:chgData name="VIANO Olivier" userId="79ba3943-13d5-42fa-a2ce-eba5d3a6fce3" providerId="ADAL" clId="{623DFFB9-E7E7-4156-80DC-96F28F555623}" dt="2025-06-03T16:11:38.460" v="595" actId="478"/>
          <ac:spMkLst>
            <pc:docMk/>
            <pc:sldMk cId="3014645009" sldId="1358"/>
            <ac:spMk id="2" creationId="{17650B8C-2BD0-1948-A181-32A02E47B16F}"/>
          </ac:spMkLst>
        </pc:spChg>
        <pc:spChg chg="add del mod">
          <ac:chgData name="VIANO Olivier" userId="79ba3943-13d5-42fa-a2ce-eba5d3a6fce3" providerId="ADAL" clId="{623DFFB9-E7E7-4156-80DC-96F28F555623}" dt="2025-06-03T16:11:40.556" v="596" actId="478"/>
          <ac:spMkLst>
            <pc:docMk/>
            <pc:sldMk cId="3014645009" sldId="1358"/>
            <ac:spMk id="5" creationId="{4642E104-DA6D-1D62-2710-3F207CA9F7B8}"/>
          </ac:spMkLst>
        </pc:spChg>
        <pc:spChg chg="add mod">
          <ac:chgData name="VIANO Olivier" userId="79ba3943-13d5-42fa-a2ce-eba5d3a6fce3" providerId="ADAL" clId="{623DFFB9-E7E7-4156-80DC-96F28F555623}" dt="2025-06-03T16:14:47.221" v="622" actId="1076"/>
          <ac:spMkLst>
            <pc:docMk/>
            <pc:sldMk cId="3014645009" sldId="1358"/>
            <ac:spMk id="7" creationId="{81B274A4-5E46-10AE-ADA1-5D9A2180920D}"/>
          </ac:spMkLst>
        </pc:spChg>
        <pc:spChg chg="del">
          <ac:chgData name="VIANO Olivier" userId="79ba3943-13d5-42fa-a2ce-eba5d3a6fce3" providerId="ADAL" clId="{623DFFB9-E7E7-4156-80DC-96F28F555623}" dt="2025-06-03T16:11:42.222" v="597" actId="478"/>
          <ac:spMkLst>
            <pc:docMk/>
            <pc:sldMk cId="3014645009" sldId="1358"/>
            <ac:spMk id="9" creationId="{FCB86851-FB78-E769-F3BD-86C755859832}"/>
          </ac:spMkLst>
        </pc:spChg>
        <pc:spChg chg="add mod">
          <ac:chgData name="VIANO Olivier" userId="79ba3943-13d5-42fa-a2ce-eba5d3a6fce3" providerId="ADAL" clId="{623DFFB9-E7E7-4156-80DC-96F28F555623}" dt="2025-06-03T16:16:01.980" v="641" actId="20577"/>
          <ac:spMkLst>
            <pc:docMk/>
            <pc:sldMk cId="3014645009" sldId="1358"/>
            <ac:spMk id="10" creationId="{CF384013-7440-14E7-B07C-238EC0350A45}"/>
          </ac:spMkLst>
        </pc:spChg>
        <pc:picChg chg="del">
          <ac:chgData name="VIANO Olivier" userId="79ba3943-13d5-42fa-a2ce-eba5d3a6fce3" providerId="ADAL" clId="{623DFFB9-E7E7-4156-80DC-96F28F555623}" dt="2025-06-03T16:11:43.515" v="598" actId="478"/>
          <ac:picMkLst>
            <pc:docMk/>
            <pc:sldMk cId="3014645009" sldId="1358"/>
            <ac:picMk id="11" creationId="{AD86F43C-ABD5-2179-300B-384D7E29A557}"/>
          </ac:picMkLst>
        </pc:picChg>
        <pc:picChg chg="add mod">
          <ac:chgData name="VIANO Olivier" userId="79ba3943-13d5-42fa-a2ce-eba5d3a6fce3" providerId="ADAL" clId="{623DFFB9-E7E7-4156-80DC-96F28F555623}" dt="2025-06-03T16:16:39.234" v="643" actId="1076"/>
          <ac:picMkLst>
            <pc:docMk/>
            <pc:sldMk cId="3014645009" sldId="1358"/>
            <ac:picMk id="13" creationId="{E8CC9FAA-7B2B-3D88-209A-250361112DC8}"/>
          </ac:picMkLst>
        </pc:picChg>
      </pc:sldChg>
      <pc:sldMasterChg chg="modSp mod modSldLayout">
        <pc:chgData name="VIANO Olivier" userId="79ba3943-13d5-42fa-a2ce-eba5d3a6fce3" providerId="ADAL" clId="{623DFFB9-E7E7-4156-80DC-96F28F555623}" dt="2025-06-03T15:02:02.497" v="83" actId="478"/>
        <pc:sldMasterMkLst>
          <pc:docMk/>
          <pc:sldMasterMk cId="396876006" sldId="2147483658"/>
        </pc:sldMasterMkLst>
        <pc:spChg chg="mod">
          <ac:chgData name="VIANO Olivier" userId="79ba3943-13d5-42fa-a2ce-eba5d3a6fce3" providerId="ADAL" clId="{623DFFB9-E7E7-4156-80DC-96F28F555623}" dt="2025-06-03T15:01:54.478" v="80" actId="20577"/>
          <ac:spMkLst>
            <pc:docMk/>
            <pc:sldMasterMk cId="396876006" sldId="2147483658"/>
            <ac:spMk id="3" creationId="{BAC9809C-97FE-C239-579E-D69F670B80DD}"/>
          </ac:spMkLst>
        </pc:spChg>
        <pc:spChg chg="mod">
          <ac:chgData name="VIANO Olivier" userId="79ba3943-13d5-42fa-a2ce-eba5d3a6fce3" providerId="ADAL" clId="{623DFFB9-E7E7-4156-80DC-96F28F555623}" dt="2025-06-03T15:01:56.481" v="81" actId="20577"/>
          <ac:spMkLst>
            <pc:docMk/>
            <pc:sldMasterMk cId="396876006" sldId="2147483658"/>
            <ac:spMk id="5" creationId="{040FCB9C-296E-EC0F-77FD-F06706ABA2DB}"/>
          </ac:spMkLst>
        </pc:spChg>
        <pc:sldLayoutChg chg="delSp mod">
          <pc:chgData name="VIANO Olivier" userId="79ba3943-13d5-42fa-a2ce-eba5d3a6fce3" providerId="ADAL" clId="{623DFFB9-E7E7-4156-80DC-96F28F555623}" dt="2025-06-03T15:02:02.497" v="83" actId="478"/>
          <pc:sldLayoutMkLst>
            <pc:docMk/>
            <pc:sldMasterMk cId="396876006" sldId="2147483658"/>
            <pc:sldLayoutMk cId="2780567175" sldId="2147483659"/>
          </pc:sldLayoutMkLst>
          <pc:spChg chg="del">
            <ac:chgData name="VIANO Olivier" userId="79ba3943-13d5-42fa-a2ce-eba5d3a6fce3" providerId="ADAL" clId="{623DFFB9-E7E7-4156-80DC-96F28F555623}" dt="2025-06-03T15:02:02.497" v="83" actId="478"/>
            <ac:spMkLst>
              <pc:docMk/>
              <pc:sldMasterMk cId="396876006" sldId="2147483658"/>
              <pc:sldLayoutMk cId="2780567175" sldId="2147483659"/>
              <ac:spMk id="4" creationId="{9C86DF02-E74A-565E-6E11-0BFD22CEAD13}"/>
            </ac:spMkLst>
          </pc:spChg>
          <pc:spChg chg="del">
            <ac:chgData name="VIANO Olivier" userId="79ba3943-13d5-42fa-a2ce-eba5d3a6fce3" providerId="ADAL" clId="{623DFFB9-E7E7-4156-80DC-96F28F555623}" dt="2025-06-03T15:02:00.197" v="82" actId="478"/>
            <ac:spMkLst>
              <pc:docMk/>
              <pc:sldMasterMk cId="396876006" sldId="2147483658"/>
              <pc:sldLayoutMk cId="2780567175" sldId="2147483659"/>
              <ac:spMk id="5" creationId="{83E9E81B-D25C-41F8-A22F-7703BAB92361}"/>
            </ac:spMkLst>
          </pc:spChg>
        </pc:sldLayoutChg>
      </pc:sldMasterChg>
      <pc:sldMasterChg chg="delSp mod modSldLayout">
        <pc:chgData name="VIANO Olivier" userId="79ba3943-13d5-42fa-a2ce-eba5d3a6fce3" providerId="ADAL" clId="{623DFFB9-E7E7-4156-80DC-96F28F555623}" dt="2025-06-03T15:09:16.353" v="129" actId="478"/>
        <pc:sldMasterMkLst>
          <pc:docMk/>
          <pc:sldMasterMk cId="2281050436" sldId="2147483815"/>
        </pc:sldMasterMkLst>
        <pc:spChg chg="del">
          <ac:chgData name="VIANO Olivier" userId="79ba3943-13d5-42fa-a2ce-eba5d3a6fce3" providerId="ADAL" clId="{623DFFB9-E7E7-4156-80DC-96F28F555623}" dt="2025-06-03T15:02:11.387" v="84" actId="478"/>
          <ac:spMkLst>
            <pc:docMk/>
            <pc:sldMasterMk cId="2281050436" sldId="2147483815"/>
            <ac:spMk id="2" creationId="{68A6A7DD-9996-BD76-83C3-BB2EAB34E0AB}"/>
          </ac:spMkLst>
        </pc:spChg>
        <pc:spChg chg="del">
          <ac:chgData name="VIANO Olivier" userId="79ba3943-13d5-42fa-a2ce-eba5d3a6fce3" providerId="ADAL" clId="{623DFFB9-E7E7-4156-80DC-96F28F555623}" dt="2025-06-03T15:02:12.505" v="85" actId="478"/>
          <ac:spMkLst>
            <pc:docMk/>
            <pc:sldMasterMk cId="2281050436" sldId="2147483815"/>
            <ac:spMk id="4" creationId="{C6BAF675-FFDF-5B99-A080-AB6C431D2678}"/>
          </ac:spMkLst>
        </pc:spChg>
        <pc:sldLayoutChg chg="delSp mod">
          <pc:chgData name="VIANO Olivier" userId="79ba3943-13d5-42fa-a2ce-eba5d3a6fce3" providerId="ADAL" clId="{623DFFB9-E7E7-4156-80DC-96F28F555623}" dt="2025-06-03T15:02:16.880" v="87" actId="478"/>
          <pc:sldLayoutMkLst>
            <pc:docMk/>
            <pc:sldMasterMk cId="2281050436" sldId="2147483815"/>
            <pc:sldLayoutMk cId="3630599734" sldId="2147483817"/>
          </pc:sldLayoutMkLst>
          <pc:spChg chg="del">
            <ac:chgData name="VIANO Olivier" userId="79ba3943-13d5-42fa-a2ce-eba5d3a6fce3" providerId="ADAL" clId="{623DFFB9-E7E7-4156-80DC-96F28F555623}" dt="2025-06-03T15:02:16.880" v="87" actId="478"/>
            <ac:spMkLst>
              <pc:docMk/>
              <pc:sldMasterMk cId="2281050436" sldId="2147483815"/>
              <pc:sldLayoutMk cId="3630599734" sldId="2147483817"/>
              <ac:spMk id="3" creationId="{8FDF79C2-FBE2-2897-6567-E48A6C6BE11C}"/>
            </ac:spMkLst>
          </pc:spChg>
          <pc:spChg chg="del">
            <ac:chgData name="VIANO Olivier" userId="79ba3943-13d5-42fa-a2ce-eba5d3a6fce3" providerId="ADAL" clId="{623DFFB9-E7E7-4156-80DC-96F28F555623}" dt="2025-06-03T15:02:15.466" v="86" actId="478"/>
            <ac:spMkLst>
              <pc:docMk/>
              <pc:sldMasterMk cId="2281050436" sldId="2147483815"/>
              <pc:sldLayoutMk cId="3630599734" sldId="2147483817"/>
              <ac:spMk id="8" creationId="{3D49518F-3773-E293-4FE3-70EC0E3304DF}"/>
            </ac:spMkLst>
          </pc:spChg>
        </pc:sldLayoutChg>
        <pc:sldLayoutChg chg="delSp modSp mod">
          <pc:chgData name="VIANO Olivier" userId="79ba3943-13d5-42fa-a2ce-eba5d3a6fce3" providerId="ADAL" clId="{623DFFB9-E7E7-4156-80DC-96F28F555623}" dt="2025-06-03T15:02:21.021" v="89" actId="478"/>
          <pc:sldLayoutMkLst>
            <pc:docMk/>
            <pc:sldMasterMk cId="2281050436" sldId="2147483815"/>
            <pc:sldLayoutMk cId="1628434949" sldId="2147483818"/>
          </pc:sldLayoutMkLst>
          <pc:spChg chg="del mod">
            <ac:chgData name="VIANO Olivier" userId="79ba3943-13d5-42fa-a2ce-eba5d3a6fce3" providerId="ADAL" clId="{623DFFB9-E7E7-4156-80DC-96F28F555623}" dt="2025-06-03T15:02:21.021" v="89" actId="478"/>
            <ac:spMkLst>
              <pc:docMk/>
              <pc:sldMasterMk cId="2281050436" sldId="2147483815"/>
              <pc:sldLayoutMk cId="1628434949" sldId="2147483818"/>
              <ac:spMk id="4" creationId="{4A78114C-0941-DF04-8CCA-D8C1D43BE4C9}"/>
            </ac:spMkLst>
          </pc:spChg>
          <pc:spChg chg="del mod">
            <ac:chgData name="VIANO Olivier" userId="79ba3943-13d5-42fa-a2ce-eba5d3a6fce3" providerId="ADAL" clId="{623DFFB9-E7E7-4156-80DC-96F28F555623}" dt="2025-06-03T15:02:19.759" v="88" actId="478"/>
            <ac:spMkLst>
              <pc:docMk/>
              <pc:sldMasterMk cId="2281050436" sldId="2147483815"/>
              <pc:sldLayoutMk cId="1628434949" sldId="2147483818"/>
              <ac:spMk id="8" creationId="{4F0ABBD3-C1C4-28F8-75E4-A51887FA05B4}"/>
            </ac:spMkLst>
          </pc:spChg>
        </pc:sldLayoutChg>
        <pc:sldLayoutChg chg="delSp mod">
          <pc:chgData name="VIANO Olivier" userId="79ba3943-13d5-42fa-a2ce-eba5d3a6fce3" providerId="ADAL" clId="{623DFFB9-E7E7-4156-80DC-96F28F555623}" dt="2025-06-03T15:09:16.353" v="129" actId="478"/>
          <pc:sldLayoutMkLst>
            <pc:docMk/>
            <pc:sldMasterMk cId="2281050436" sldId="2147483815"/>
            <pc:sldLayoutMk cId="474051706" sldId="2147483819"/>
          </pc:sldLayoutMkLst>
          <pc:spChg chg="del">
            <ac:chgData name="VIANO Olivier" userId="79ba3943-13d5-42fa-a2ce-eba5d3a6fce3" providerId="ADAL" clId="{623DFFB9-E7E7-4156-80DC-96F28F555623}" dt="2025-06-03T15:09:16.353" v="129" actId="478"/>
            <ac:spMkLst>
              <pc:docMk/>
              <pc:sldMasterMk cId="2281050436" sldId="2147483815"/>
              <pc:sldLayoutMk cId="474051706" sldId="2147483819"/>
              <ac:spMk id="4" creationId="{53FBDB4E-6A6D-6A84-0D2B-B795395A803C}"/>
            </ac:spMkLst>
          </pc:spChg>
          <pc:spChg chg="del">
            <ac:chgData name="VIANO Olivier" userId="79ba3943-13d5-42fa-a2ce-eba5d3a6fce3" providerId="ADAL" clId="{623DFFB9-E7E7-4156-80DC-96F28F555623}" dt="2025-06-03T15:09:15.414" v="128" actId="478"/>
            <ac:spMkLst>
              <pc:docMk/>
              <pc:sldMasterMk cId="2281050436" sldId="2147483815"/>
              <pc:sldLayoutMk cId="474051706" sldId="2147483819"/>
              <ac:spMk id="8" creationId="{7D349123-F738-21EB-BA0D-63684922FF7E}"/>
            </ac:spMkLst>
          </pc:spChg>
        </pc:sldLayoutChg>
        <pc:sldLayoutChg chg="delSp mod">
          <pc:chgData name="VIANO Olivier" userId="79ba3943-13d5-42fa-a2ce-eba5d3a6fce3" providerId="ADAL" clId="{623DFFB9-E7E7-4156-80DC-96F28F555623}" dt="2025-06-03T15:02:25.570" v="91" actId="478"/>
          <pc:sldLayoutMkLst>
            <pc:docMk/>
            <pc:sldMasterMk cId="2281050436" sldId="2147483815"/>
            <pc:sldLayoutMk cId="892323252" sldId="2147483820"/>
          </pc:sldLayoutMkLst>
          <pc:spChg chg="del">
            <ac:chgData name="VIANO Olivier" userId="79ba3943-13d5-42fa-a2ce-eba5d3a6fce3" providerId="ADAL" clId="{623DFFB9-E7E7-4156-80DC-96F28F555623}" dt="2025-06-03T15:02:25.570" v="91" actId="478"/>
            <ac:spMkLst>
              <pc:docMk/>
              <pc:sldMasterMk cId="2281050436" sldId="2147483815"/>
              <pc:sldLayoutMk cId="892323252" sldId="2147483820"/>
              <ac:spMk id="4" creationId="{DF97361B-9F3D-A16A-A950-8DE2B347F607}"/>
            </ac:spMkLst>
          </pc:spChg>
          <pc:spChg chg="del">
            <ac:chgData name="VIANO Olivier" userId="79ba3943-13d5-42fa-a2ce-eba5d3a6fce3" providerId="ADAL" clId="{623DFFB9-E7E7-4156-80DC-96F28F555623}" dt="2025-06-03T15:02:24.512" v="90" actId="478"/>
            <ac:spMkLst>
              <pc:docMk/>
              <pc:sldMasterMk cId="2281050436" sldId="2147483815"/>
              <pc:sldLayoutMk cId="892323252" sldId="2147483820"/>
              <ac:spMk id="8" creationId="{B25869BD-75B7-0280-FC01-9FBC78E73422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9A6D834-1745-C4D7-0BED-08F6F4874B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F4A6C3B-8E3C-D176-5293-8361ADC8DA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1806B-110A-4433-BA39-4637D0B1463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1116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1AF33-3D7C-43C8-9F62-F46535AE3550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477D10-AE02-46A1-8882-B9870D0122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9403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477D10-AE02-46A1-8882-B9870D01220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8722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562413F-1527-7A58-EADB-E9FD9EE58F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48182" y="3933825"/>
            <a:ext cx="5314950" cy="619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rgbClr val="0F60AC"/>
                </a:solidFill>
              </a:defRPr>
            </a:lvl1pPr>
          </a:lstStyle>
          <a:p>
            <a:pPr lvl="0"/>
            <a:r>
              <a:rPr lang="fr-FR" dirty="0"/>
              <a:t>Titre de la réunion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4E36A90-E9AD-61AB-7254-CEAD6A25551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8175" y="4924425"/>
            <a:ext cx="3314700" cy="457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rgbClr val="7B7D7F"/>
                </a:solidFill>
              </a:defRPr>
            </a:lvl1pPr>
          </a:lstStyle>
          <a:p>
            <a:pPr lvl="0"/>
            <a:r>
              <a:rPr lang="fr-FR" dirty="0"/>
              <a:t>Date de la réunion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DD70621-A543-9D58-DB3F-9A40ECA6C8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49831" y="1673442"/>
            <a:ext cx="3692337" cy="175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652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texte (titre ve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DC2760-23BB-4838-B3CD-BC273E9B9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73C06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8EF4D53A-EF28-F0C6-FF08-1C2756595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0F60AC"/>
              </a:buClr>
              <a:buFont typeface="Wingdings" panose="05000000000000000000" pitchFamily="2" charset="2"/>
              <a:buChar char="v"/>
              <a:defRPr b="1">
                <a:latin typeface="Apertura"/>
              </a:defRPr>
            </a:lvl1pPr>
            <a:lvl2pPr marL="685800" indent="-228600">
              <a:buClr>
                <a:srgbClr val="73C06E"/>
              </a:buClr>
              <a:buFontTx/>
              <a:buChar char="■"/>
              <a:defRPr>
                <a:latin typeface="Apertura"/>
              </a:defRPr>
            </a:lvl2pPr>
            <a:lvl3pPr marL="1143000" indent="-228600">
              <a:buClr>
                <a:srgbClr val="F8AD4B"/>
              </a:buClr>
              <a:buFontTx/>
              <a:buChar char="●"/>
              <a:defRPr>
                <a:latin typeface="Apertura"/>
              </a:defRPr>
            </a:lvl3pPr>
            <a:lvl4pPr marL="1600200" indent="-228600">
              <a:buClr>
                <a:srgbClr val="7B7D7F"/>
              </a:buClr>
              <a:buFont typeface="Wingdings" panose="05000000000000000000" pitchFamily="2" charset="2"/>
              <a:buChar char="Ø"/>
              <a:defRPr>
                <a:latin typeface="Apertura"/>
              </a:defRPr>
            </a:lvl4pPr>
            <a:lvl5pPr marL="2057400" indent="-228600">
              <a:buFontTx/>
              <a:buChar char="◦"/>
              <a:defRPr>
                <a:latin typeface="Apertura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6AA5820-91D3-139B-4C77-84333193E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64A1-1FE9-417C-ACDB-67DAF1052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4051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texte (titre gri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110874-2BAA-3E71-5FE8-CDA27218F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7B7D7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8128BC69-2BED-1AD1-F7CB-43408BC7A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0F60AC"/>
              </a:buClr>
              <a:buFont typeface="Wingdings" panose="05000000000000000000" pitchFamily="2" charset="2"/>
              <a:buChar char="v"/>
              <a:defRPr b="1">
                <a:latin typeface="Apertura"/>
              </a:defRPr>
            </a:lvl1pPr>
            <a:lvl2pPr marL="685800" indent="-228600">
              <a:buClr>
                <a:srgbClr val="73C06E"/>
              </a:buClr>
              <a:buFontTx/>
              <a:buChar char="■"/>
              <a:defRPr>
                <a:latin typeface="Apertura"/>
              </a:defRPr>
            </a:lvl2pPr>
            <a:lvl3pPr marL="1143000" indent="-228600">
              <a:buClr>
                <a:srgbClr val="F8AD4B"/>
              </a:buClr>
              <a:buFontTx/>
              <a:buChar char="●"/>
              <a:defRPr>
                <a:latin typeface="Apertura"/>
              </a:defRPr>
            </a:lvl3pPr>
            <a:lvl4pPr marL="1600200" indent="-228600">
              <a:buClr>
                <a:srgbClr val="7B7D7F"/>
              </a:buClr>
              <a:buFont typeface="Wingdings" panose="05000000000000000000" pitchFamily="2" charset="2"/>
              <a:buChar char="Ø"/>
              <a:defRPr>
                <a:latin typeface="Apertura"/>
              </a:defRPr>
            </a:lvl4pPr>
            <a:lvl5pPr marL="2057400" indent="-228600">
              <a:buFontTx/>
              <a:buChar char="◦"/>
              <a:defRPr>
                <a:latin typeface="Apertura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3FC6B37-06E6-D5CF-FF44-2EF85099B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64A1-1FE9-417C-ACDB-67DAF1052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2323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iapo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rme libre : forme 2">
            <a:extLst>
              <a:ext uri="{FF2B5EF4-FFF2-40B4-BE49-F238E27FC236}">
                <a16:creationId xmlns:a16="http://schemas.microsoft.com/office/drawing/2014/main" id="{C2719E2A-0742-90C5-2511-06C53AE1640C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custGeom>
            <a:avLst/>
            <a:gdLst/>
            <a:ahLst/>
            <a:cxnLst/>
            <a:rect l="0" t="0" r="r" b="b"/>
            <a:pathLst>
              <a:path w="1231" h="1231">
                <a:moveTo>
                  <a:pt x="0" y="0"/>
                </a:moveTo>
                <a:lnTo>
                  <a:pt x="1231" y="0"/>
                </a:lnTo>
                <a:lnTo>
                  <a:pt x="1231" y="1231"/>
                </a:lnTo>
                <a:lnTo>
                  <a:pt x="0" y="1231"/>
                </a:lnTo>
                <a:lnTo>
                  <a:pt x="0" y="0"/>
                </a:lnTo>
                <a:close/>
              </a:path>
            </a:pathLst>
          </a:custGeom>
          <a:solidFill>
            <a:srgbClr val="0F60AC"/>
          </a:solidFill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D25B36B-3EAB-BBE2-418E-02F5AE95E1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335" y="2435794"/>
            <a:ext cx="4191329" cy="198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07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AC7607-0822-689C-291E-55B6EEF860F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0764" y="2799617"/>
            <a:ext cx="6455416" cy="836211"/>
          </a:xfrm>
          <a:prstGeom prst="rect">
            <a:avLst/>
          </a:prstGeom>
        </p:spPr>
        <p:txBody>
          <a:bodyPr anchor="b"/>
          <a:lstStyle>
            <a:lvl1pPr algn="r">
              <a:defRPr sz="4000" b="1">
                <a:solidFill>
                  <a:srgbClr val="0F60AC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Titre de la réunion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1835DEA-7F90-9D52-EB7F-793EF6E1CC5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70764" y="3788455"/>
            <a:ext cx="6455416" cy="6238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Date de la réunion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3F7A799-6DD1-464E-EBE8-602775A085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53535" y="835995"/>
            <a:ext cx="3072645" cy="146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86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DJ Jaune et text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74E959E7-F620-AF83-0CC7-1611A074F6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8300" y="744538"/>
            <a:ext cx="9144000" cy="1655762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anose="05000000000000000000" pitchFamily="2" charset="2"/>
              <a:buChar char="v"/>
              <a:defRPr sz="2400" b="1">
                <a:solidFill>
                  <a:srgbClr val="0F60AC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6" name="Espace réservé du numéro de diapositive 4">
            <a:extLst>
              <a:ext uri="{FF2B5EF4-FFF2-40B4-BE49-F238E27FC236}">
                <a16:creationId xmlns:a16="http://schemas.microsoft.com/office/drawing/2014/main" id="{9CB42136-A5A9-847D-743E-B037AF41E8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2D708DC-DD02-49C4-AD97-12FE769C55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0567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 titre 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DB1523-7231-06A4-5C6A-8B492DD56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8300" y="2306638"/>
            <a:ext cx="2857500" cy="2387600"/>
          </a:xfrm>
        </p:spPr>
        <p:txBody>
          <a:bodyPr anchor="b">
            <a:normAutofit/>
          </a:bodyPr>
          <a:lstStyle>
            <a:lvl1pPr algn="ctr">
              <a:defRPr sz="16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34C92FB-A49B-AD5B-FA37-76B54F336DE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41900" y="2306638"/>
            <a:ext cx="6591300" cy="2387600"/>
          </a:xfrm>
        </p:spPr>
        <p:txBody>
          <a:bodyPr anchor="ctr">
            <a:normAutofit/>
          </a:bodyPr>
          <a:lstStyle>
            <a:lvl1pPr marL="0" indent="0" algn="l">
              <a:buNone/>
              <a:defRPr sz="4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870775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 titre JA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C8856D-887D-8455-CEF7-939F2304039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87500" y="2225675"/>
            <a:ext cx="2832100" cy="2387600"/>
          </a:xfrm>
        </p:spPr>
        <p:txBody>
          <a:bodyPr anchor="b">
            <a:normAutofit/>
          </a:bodyPr>
          <a:lstStyle>
            <a:lvl1pPr algn="ctr">
              <a:defRPr sz="16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3820E52-9887-6120-85A6-92E96FE8D08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7300" y="2225674"/>
            <a:ext cx="6642100" cy="2387599"/>
          </a:xfrm>
        </p:spPr>
        <p:txBody>
          <a:bodyPr anchor="ctr">
            <a:normAutofit/>
          </a:bodyPr>
          <a:lstStyle>
            <a:lvl1pPr marL="0" indent="0" algn="l">
              <a:buNone/>
              <a:defRPr sz="4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570803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 titre 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F71C4FC-06D3-DC03-F27F-5C35EEC322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778000" y="2306638"/>
            <a:ext cx="2679700" cy="2387600"/>
          </a:xfrm>
        </p:spPr>
        <p:txBody>
          <a:bodyPr anchor="b">
            <a:noAutofit/>
          </a:bodyPr>
          <a:lstStyle>
            <a:lvl1pPr algn="ctr">
              <a:defRPr sz="16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CD36BE5-741A-1BDC-BB04-ABEADE0F1D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7300" y="2306638"/>
            <a:ext cx="5600700" cy="2506662"/>
          </a:xfrm>
        </p:spPr>
        <p:txBody>
          <a:bodyPr anchor="ctr">
            <a:normAutofit/>
          </a:bodyPr>
          <a:lstStyle>
            <a:lvl1pPr marL="0" indent="0" algn="l">
              <a:buNone/>
              <a:defRPr sz="4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376489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 titre 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D54E75-4158-E2DD-55D1-F480E9BA4FA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51000" y="2230438"/>
            <a:ext cx="2857500" cy="2463800"/>
          </a:xfrm>
        </p:spPr>
        <p:txBody>
          <a:bodyPr anchor="b">
            <a:noAutofit/>
          </a:bodyPr>
          <a:lstStyle>
            <a:lvl1pPr algn="ctr">
              <a:defRPr sz="166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59A30B4-42D7-62B6-0B17-15912E01564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7300" y="2230438"/>
            <a:ext cx="6667500" cy="2463800"/>
          </a:xfrm>
        </p:spPr>
        <p:txBody>
          <a:bodyPr anchor="ctr">
            <a:normAutofit/>
          </a:bodyPr>
          <a:lstStyle>
            <a:lvl1pPr marL="0" indent="0" algn="l">
              <a:buNone/>
              <a:defRPr sz="48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861661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texte (titre ble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7DB8C-75FB-C368-08DC-312A4D6C4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F60AC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FCFC607-5D70-D45D-4413-2BEB5B928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0F60AC"/>
              </a:buClr>
              <a:buFont typeface="Wingdings" panose="05000000000000000000" pitchFamily="2" charset="2"/>
              <a:buChar char="v"/>
              <a:defRPr b="1">
                <a:latin typeface="Apertura"/>
              </a:defRPr>
            </a:lvl1pPr>
            <a:lvl2pPr marL="685800" indent="-228600">
              <a:buClr>
                <a:srgbClr val="73C06E"/>
              </a:buClr>
              <a:buFontTx/>
              <a:buChar char="■"/>
              <a:defRPr>
                <a:latin typeface="Apertura"/>
              </a:defRPr>
            </a:lvl2pPr>
            <a:lvl3pPr marL="1143000" indent="-228600">
              <a:buClr>
                <a:srgbClr val="F8AD4B"/>
              </a:buClr>
              <a:buFontTx/>
              <a:buChar char="●"/>
              <a:defRPr>
                <a:latin typeface="Apertura"/>
              </a:defRPr>
            </a:lvl3pPr>
            <a:lvl4pPr marL="1600200" indent="-228600">
              <a:buClr>
                <a:srgbClr val="7B7D7F"/>
              </a:buClr>
              <a:buFont typeface="Wingdings" panose="05000000000000000000" pitchFamily="2" charset="2"/>
              <a:buChar char="Ø"/>
              <a:defRPr>
                <a:latin typeface="Apertura"/>
              </a:defRPr>
            </a:lvl4pPr>
            <a:lvl5pPr marL="2057400" indent="-228600">
              <a:buFontTx/>
              <a:buChar char="◦"/>
              <a:defRPr>
                <a:latin typeface="Apertura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BEA8D17-B9B2-A987-D268-2CB943125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64A1-1FE9-417C-ACDB-67DAF1052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0599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texte (titre jaun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3B1C72-9520-D51B-71BF-36389B8C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8AD4B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497FEA2E-C02B-0395-331B-5596A1B8DB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0F60AC"/>
              </a:buClr>
              <a:buFont typeface="Wingdings" panose="05000000000000000000" pitchFamily="2" charset="2"/>
              <a:buChar char="v"/>
              <a:defRPr b="1">
                <a:latin typeface="Apertura"/>
              </a:defRPr>
            </a:lvl1pPr>
            <a:lvl2pPr marL="685800" indent="-228600">
              <a:buClr>
                <a:srgbClr val="73C06E"/>
              </a:buClr>
              <a:buFontTx/>
              <a:buChar char="■"/>
              <a:defRPr>
                <a:latin typeface="Apertura"/>
              </a:defRPr>
            </a:lvl2pPr>
            <a:lvl3pPr marL="1143000" indent="-228600">
              <a:buClr>
                <a:srgbClr val="F8AD4B"/>
              </a:buClr>
              <a:buFontTx/>
              <a:buChar char="●"/>
              <a:defRPr>
                <a:latin typeface="Apertura"/>
              </a:defRPr>
            </a:lvl3pPr>
            <a:lvl4pPr marL="1600200" indent="-228600">
              <a:buClr>
                <a:srgbClr val="7B7D7F"/>
              </a:buClr>
              <a:buFont typeface="Wingdings" panose="05000000000000000000" pitchFamily="2" charset="2"/>
              <a:buChar char="Ø"/>
              <a:defRPr>
                <a:latin typeface="Apertura"/>
              </a:defRPr>
            </a:lvl4pPr>
            <a:lvl5pPr marL="2057400" indent="-228600">
              <a:buFontTx/>
              <a:buChar char="◦"/>
              <a:defRPr>
                <a:latin typeface="Apertura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5D08B83E-0658-813B-59C1-0D6D74BE7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964A1-1FE9-417C-ACDB-67DAF10520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8434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11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Graphique">
            <a:extLst>
              <a:ext uri="{FF2B5EF4-FFF2-40B4-BE49-F238E27FC236}">
                <a16:creationId xmlns:a16="http://schemas.microsoft.com/office/drawing/2014/main" id="{DACB3751-F27A-D3FA-3420-5376B9F5BF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90" t="31161"/>
          <a:stretch/>
        </p:blipFill>
        <p:spPr>
          <a:xfrm>
            <a:off x="7180441" y="2269203"/>
            <a:ext cx="5746410" cy="5157826"/>
          </a:xfrm>
          <a:prstGeom prst="rect">
            <a:avLst/>
          </a:prstGeom>
        </p:spPr>
      </p:pic>
      <p:pic>
        <p:nvPicPr>
          <p:cNvPr id="3" name="Image 2" descr="Une image contenant Graphique">
            <a:extLst>
              <a:ext uri="{FF2B5EF4-FFF2-40B4-BE49-F238E27FC236}">
                <a16:creationId xmlns:a16="http://schemas.microsoft.com/office/drawing/2014/main" id="{1190A54A-0DBB-5CEF-567F-663C3DEFBD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52" b="16507"/>
          <a:stretch/>
        </p:blipFill>
        <p:spPr>
          <a:xfrm>
            <a:off x="-609600" y="-515037"/>
            <a:ext cx="6202877" cy="534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1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 20" descr="Une image contenant Graphique, cercle, symbole, Caractère coloré&#10;&#10;Description générée automatiquement">
            <a:extLst>
              <a:ext uri="{FF2B5EF4-FFF2-40B4-BE49-F238E27FC236}">
                <a16:creationId xmlns:a16="http://schemas.microsoft.com/office/drawing/2014/main" id="{EB40FA2D-17B1-BF52-DC64-7F0668B038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2" r="-1"/>
          <a:stretch/>
        </p:blipFill>
        <p:spPr>
          <a:xfrm>
            <a:off x="0" y="0"/>
            <a:ext cx="50011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138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2">
            <a:extLst>
              <a:ext uri="{FF2B5EF4-FFF2-40B4-BE49-F238E27FC236}">
                <a16:creationId xmlns:a16="http://schemas.microsoft.com/office/drawing/2014/main" id="{FA409232-CD03-CD84-AC85-5177F9B8E2B4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520722" y="2893806"/>
            <a:ext cx="6858002" cy="1070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636"/>
              </a:spcBef>
              <a:buFont typeface="Arial" panose="020B0604020202020204" pitchFamily="34" charset="0"/>
              <a:buChar char="•"/>
              <a:defRPr lang="en-US" sz="1400" b="0" i="0" kern="120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5400" b="1" dirty="0">
                <a:solidFill>
                  <a:srgbClr val="F8AD4B"/>
                </a:solidFill>
                <a:latin typeface="Gotham Bold" panose="02000604030000020004" pitchFamily="2" charset="0"/>
              </a:rPr>
              <a:t>ORDRE DU JOUR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AC9809C-97FE-C239-579E-D69F670B8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BF2C951-0BB5-BD3A-F985-62E8E54941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F5FCEF-BB3C-45CB-8CBB-CF471EA9BBB1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40FCB9C-296E-EC0F-77FD-F06706ABA2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04546" y="6356350"/>
            <a:ext cx="23768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225E6EB-64A7-B886-44DB-1034302EA7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06073" y="6393931"/>
            <a:ext cx="609854" cy="28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6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4157DCC-C19D-3ACC-D8D9-A18C4A6AD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994FC6-A194-0C04-9E98-9C4FA5B95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3750FE-0EE0-80EA-594F-B2130234D6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24/01/2025 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CBB3E8-1F81-EDDD-B138-C58C8E742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Commission Santé-Sécurité - 28/05/2025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5B81D8-45A4-E68F-062F-34C168E72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1D1EEC-66DC-4CBC-B19A-546211E59E9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E76571-27FB-E5E9-2635-C63588F4F0EB}"/>
              </a:ext>
            </a:extLst>
          </p:cNvPr>
          <p:cNvSpPr/>
          <p:nvPr userDrawn="1"/>
        </p:nvSpPr>
        <p:spPr>
          <a:xfrm>
            <a:off x="0" y="3176"/>
            <a:ext cx="12192000" cy="6857999"/>
          </a:xfrm>
          <a:prstGeom prst="rect">
            <a:avLst/>
          </a:prstGeom>
          <a:solidFill>
            <a:srgbClr val="1160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4A1B997-3930-582F-10A5-69175AD23E41}"/>
              </a:ext>
            </a:extLst>
          </p:cNvPr>
          <p:cNvCxnSpPr>
            <a:cxnSpLocks/>
          </p:cNvCxnSpPr>
          <p:nvPr userDrawn="1"/>
        </p:nvCxnSpPr>
        <p:spPr>
          <a:xfrm>
            <a:off x="4500118" y="1496296"/>
            <a:ext cx="0" cy="38785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903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BABA9F3-E003-7E37-7854-3F009E253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AEE896A-CA92-B293-7F7A-ADC1638D85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F7C623-7CD3-5EC1-FEE8-BF595F7A93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24/01/2025 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776E49-166A-1704-E731-92AF843DC9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Commission Santé-Sécurité - 28/05/2025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BAEC89-62B0-FEA6-DC48-6B2DD4CDE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C5FC86-7D68-4A3C-A678-C21E5A2A865D}" type="slidenum">
              <a:rPr lang="fr-FR" smtClean="0"/>
              <a:t>‹N°›</a:t>
            </a:fld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946077D-9B8B-EB7B-021E-E1C8F9EAF0B7}"/>
              </a:ext>
            </a:extLst>
          </p:cNvPr>
          <p:cNvSpPr txBox="1"/>
          <p:nvPr userDrawn="1"/>
        </p:nvSpPr>
        <p:spPr>
          <a:xfrm>
            <a:off x="3050177" y="3244334"/>
            <a:ext cx="6100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solidFill>
                  <a:srgbClr val="000000"/>
                </a:solidFill>
                <a:effectLst/>
                <a:latin typeface="Times"/>
              </a:rPr>
              <a:t> 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058C4D-E39D-A6E8-C752-580DB926F1E1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F9AD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24002137-7388-EDCA-B4D1-5A7CC36DEA4A}"/>
              </a:ext>
            </a:extLst>
          </p:cNvPr>
          <p:cNvCxnSpPr>
            <a:cxnSpLocks/>
          </p:cNvCxnSpPr>
          <p:nvPr userDrawn="1"/>
        </p:nvCxnSpPr>
        <p:spPr>
          <a:xfrm>
            <a:off x="4500118" y="1496296"/>
            <a:ext cx="0" cy="38785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4408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D7AF229-9428-E939-FE03-DA322E05A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1E352B0-F1FC-2B45-48C5-9296D1F4D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79A124C-3E28-1BC6-D9C8-837D32B974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24/01/2025 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BF07DE-891E-E151-9233-C65D3C6446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Commission Santé-Sécurité - 28/05/2025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14A92F-03DE-1442-1E78-3445A159CE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E22D12-4830-4383-9ECC-70AE47EEF05A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8E839F1-C197-0FBC-B931-2D2E0806E9D2}"/>
              </a:ext>
            </a:extLst>
          </p:cNvPr>
          <p:cNvSpPr txBox="1"/>
          <p:nvPr userDrawn="1"/>
        </p:nvSpPr>
        <p:spPr>
          <a:xfrm>
            <a:off x="3050177" y="3244334"/>
            <a:ext cx="61003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solidFill>
                  <a:srgbClr val="000000"/>
                </a:solidFill>
                <a:effectLst/>
                <a:latin typeface="Times"/>
              </a:rPr>
              <a:t> </a:t>
            </a:r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D94DE5D-4243-C2B8-5279-6C4E3D35F8F3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73C0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FBE5CD44-BDE8-A8E3-4262-6DF0A579EF57}"/>
              </a:ext>
            </a:extLst>
          </p:cNvPr>
          <p:cNvCxnSpPr>
            <a:cxnSpLocks/>
          </p:cNvCxnSpPr>
          <p:nvPr userDrawn="1"/>
        </p:nvCxnSpPr>
        <p:spPr>
          <a:xfrm>
            <a:off x="4500118" y="1496296"/>
            <a:ext cx="0" cy="38785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65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2FA39FA-9CF4-39DA-A049-ED6AF122F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6AE16F9-9BDF-FAAE-8BDF-7C26C44F0C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33C1B5-4D1B-1068-88DE-70A001CE78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24/01/2025 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4DE7A95-3A47-0C4A-DBD3-AEBD4ADDAC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Commission Santé-Sécurité - 28/05/2025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AA8538-497F-DFEF-49A9-DD15BB48A1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E2DFE8C-28C1-4D17-A302-31FC221349F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76CC9D-168F-07D3-38EF-6DED4681C09F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7B7D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7B7D7F"/>
              </a:solidFill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1026A37-F79A-7235-D171-43FB29DBF661}"/>
              </a:ext>
            </a:extLst>
          </p:cNvPr>
          <p:cNvCxnSpPr>
            <a:cxnSpLocks/>
          </p:cNvCxnSpPr>
          <p:nvPr userDrawn="1"/>
        </p:nvCxnSpPr>
        <p:spPr>
          <a:xfrm>
            <a:off x="4500118" y="1496296"/>
            <a:ext cx="0" cy="38785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36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214F10FD-0A40-03B9-8905-98CF9518413E}"/>
              </a:ext>
            </a:extLst>
          </p:cNvPr>
          <p:cNvGrpSpPr/>
          <p:nvPr userDrawn="1"/>
        </p:nvGrpSpPr>
        <p:grpSpPr>
          <a:xfrm>
            <a:off x="625282" y="6405017"/>
            <a:ext cx="1042757" cy="190500"/>
            <a:chOff x="6930686" y="1873912"/>
            <a:chExt cx="1042757" cy="1905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1872EF5-D5EA-FE85-7EF0-3009F5B453AA}"/>
                </a:ext>
              </a:extLst>
            </p:cNvPr>
            <p:cNvSpPr/>
            <p:nvPr/>
          </p:nvSpPr>
          <p:spPr>
            <a:xfrm>
              <a:off x="6930686" y="1873912"/>
              <a:ext cx="190500" cy="190500"/>
            </a:xfrm>
            <a:prstGeom prst="rect">
              <a:avLst/>
            </a:prstGeom>
            <a:solidFill>
              <a:srgbClr val="0F60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EA01B7-0C9C-9C62-333E-1D48B802B423}"/>
                </a:ext>
              </a:extLst>
            </p:cNvPr>
            <p:cNvSpPr/>
            <p:nvPr/>
          </p:nvSpPr>
          <p:spPr>
            <a:xfrm>
              <a:off x="7214772" y="1873912"/>
              <a:ext cx="190500" cy="190500"/>
            </a:xfrm>
            <a:prstGeom prst="rect">
              <a:avLst/>
            </a:prstGeom>
            <a:solidFill>
              <a:srgbClr val="73C0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B8007F6-218E-5147-A696-4669C14C0A75}"/>
                </a:ext>
              </a:extLst>
            </p:cNvPr>
            <p:cNvSpPr/>
            <p:nvPr/>
          </p:nvSpPr>
          <p:spPr>
            <a:xfrm>
              <a:off x="7498858" y="1873912"/>
              <a:ext cx="190500" cy="190500"/>
            </a:xfrm>
            <a:prstGeom prst="rect">
              <a:avLst/>
            </a:prstGeom>
            <a:solidFill>
              <a:srgbClr val="7B7D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EA25302-0664-02A5-EDC3-E0743DDFA10E}"/>
                </a:ext>
              </a:extLst>
            </p:cNvPr>
            <p:cNvSpPr/>
            <p:nvPr/>
          </p:nvSpPr>
          <p:spPr>
            <a:xfrm>
              <a:off x="7782943" y="1873912"/>
              <a:ext cx="190500" cy="190500"/>
            </a:xfrm>
            <a:prstGeom prst="rect">
              <a:avLst/>
            </a:prstGeom>
            <a:solidFill>
              <a:srgbClr val="F9AD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41FC4B-596F-6BFF-ED6A-7B485C848F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0964A1-1FE9-417C-ACDB-67DAF1052055}" type="slidenum">
              <a:rPr lang="fr-FR" smtClean="0"/>
              <a:t>‹N°›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F5D83A1-77D9-0FB4-3224-6291B27DA34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06073" y="6393931"/>
            <a:ext cx="609854" cy="28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50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 : forme 2">
            <a:extLst>
              <a:ext uri="{FF2B5EF4-FFF2-40B4-BE49-F238E27FC236}">
                <a16:creationId xmlns:a16="http://schemas.microsoft.com/office/drawing/2014/main" id="{50A6E2CD-8FF8-90F3-3C2B-9D280EC671A5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custGeom>
            <a:avLst/>
            <a:gdLst/>
            <a:ahLst/>
            <a:cxnLst/>
            <a:rect l="0" t="0" r="r" b="b"/>
            <a:pathLst>
              <a:path w="1231" h="1231">
                <a:moveTo>
                  <a:pt x="0" y="0"/>
                </a:moveTo>
                <a:lnTo>
                  <a:pt x="1231" y="0"/>
                </a:lnTo>
                <a:lnTo>
                  <a:pt x="1231" y="1231"/>
                </a:lnTo>
                <a:lnTo>
                  <a:pt x="0" y="1231"/>
                </a:lnTo>
                <a:lnTo>
                  <a:pt x="0" y="0"/>
                </a:lnTo>
                <a:close/>
              </a:path>
            </a:pathLst>
          </a:custGeom>
          <a:solidFill>
            <a:srgbClr val="0F60AC"/>
          </a:solidFill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8B25928-60F8-9B15-4363-184F6E33DB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00335" y="2435794"/>
            <a:ext cx="4191329" cy="198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154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0ECA5A-4FB7-BCD4-DAB2-902A152D76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4050" y="3605160"/>
            <a:ext cx="6455416" cy="836211"/>
          </a:xfrm>
        </p:spPr>
        <p:txBody>
          <a:bodyPr/>
          <a:lstStyle/>
          <a:p>
            <a:r>
              <a:rPr lang="fr-FR" sz="3600" dirty="0"/>
              <a:t>La contribution des carrières</a:t>
            </a:r>
            <a:br>
              <a:rPr lang="fr-FR" sz="3600" dirty="0"/>
            </a:br>
            <a:r>
              <a:rPr lang="fr-FR" sz="3600" dirty="0"/>
              <a:t>à la préservation</a:t>
            </a:r>
            <a:br>
              <a:rPr lang="fr-FR" sz="3600" dirty="0"/>
            </a:br>
            <a:r>
              <a:rPr lang="fr-FR" sz="3600" dirty="0"/>
              <a:t>de la ressource en eau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435376C-D5FC-6D07-3823-902CE73FA9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4050" y="5268912"/>
            <a:ext cx="6455416" cy="623887"/>
          </a:xfrm>
        </p:spPr>
        <p:txBody>
          <a:bodyPr/>
          <a:lstStyle/>
          <a:p>
            <a:r>
              <a:rPr lang="fr-FR" dirty="0"/>
              <a:t>11/06/2025</a:t>
            </a:r>
          </a:p>
        </p:txBody>
      </p:sp>
    </p:spTree>
    <p:extLst>
      <p:ext uri="{BB962C8B-B14F-4D97-AF65-F5344CB8AC3E}">
        <p14:creationId xmlns:p14="http://schemas.microsoft.com/office/powerpoint/2010/main" val="1359999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885D64-6585-515A-0FA8-9547D099EF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E553E0-F6C6-2135-EC1C-0D0FCA298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7B7D7F"/>
                </a:solidFill>
              </a:rPr>
              <a:t>RECONNEXION HYDROLOGIQUE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3B473C-37A5-0811-46EA-392C8201F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10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43E0A5C-DD10-759C-0240-B2F3721BBFDA}"/>
              </a:ext>
            </a:extLst>
          </p:cNvPr>
          <p:cNvSpPr txBox="1"/>
          <p:nvPr/>
        </p:nvSpPr>
        <p:spPr>
          <a:xfrm>
            <a:off x="975537" y="1983968"/>
            <a:ext cx="606321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400" b="1" i="0" u="none" strike="noStrike" baseline="0" dirty="0">
                <a:solidFill>
                  <a:srgbClr val="344B55"/>
                </a:solidFill>
                <a:latin typeface="Helvetica-Bold"/>
              </a:rPr>
              <a:t>Les carrières réaménagées peuvent être reliées aux cours d’eau </a:t>
            </a:r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grâce</a:t>
            </a:r>
          </a:p>
          <a:p>
            <a:pPr algn="l"/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à la création de chenaux, de plans d’eau aux berges filtrantes, ou de zones</a:t>
            </a:r>
          </a:p>
          <a:p>
            <a:pPr algn="l"/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humides. L’objectif est de renaturer l’espace en favorisant une circulation</a:t>
            </a:r>
          </a:p>
          <a:p>
            <a:pPr algn="l"/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améliorée des eaux, propice à l’accueil et au développement de diverses</a:t>
            </a:r>
          </a:p>
          <a:p>
            <a:pPr algn="l"/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espèces de faune et de flore.</a:t>
            </a:r>
            <a:endParaRPr lang="fr-FR" sz="24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1FC2A60-9472-6A96-0896-9EB113257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192" y="1027906"/>
            <a:ext cx="3850808" cy="532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887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5A764-1A94-D709-1ABE-48D35F1F1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8C71DCF-9AE6-4569-5070-083A48B7E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11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FC2DDD4-A96D-C548-AA35-35B8A2BD25E4}"/>
              </a:ext>
            </a:extLst>
          </p:cNvPr>
          <p:cNvSpPr txBox="1"/>
          <p:nvPr/>
        </p:nvSpPr>
        <p:spPr>
          <a:xfrm>
            <a:off x="1965251" y="0"/>
            <a:ext cx="10113335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4800" b="1" i="0" u="none" strike="noStrike" baseline="0" dirty="0">
                <a:solidFill>
                  <a:srgbClr val="004767"/>
                </a:solidFill>
                <a:latin typeface="Helvetica-Bold"/>
              </a:rPr>
              <a:t>La gravière de Beinheim</a:t>
            </a:r>
          </a:p>
          <a:p>
            <a:pPr algn="l"/>
            <a:endParaRPr lang="fr-FR" sz="1800" b="0" i="0" u="none" strike="noStrike" baseline="0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La gravière de Beinheim s’est engagée dans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le programme « Rhin Vivant », une initiative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portée par l’État, l’Agence de l’eau Rhin-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Meuse, la Région Grand Est et l’Office français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de la biodiversité, en reconnectant son plan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d’eau d’extraction au Rhin, dans sa partie sud,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grâce à la création d’un chenal</a:t>
            </a:r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. La partie nord de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la gravière, déjà reliée historiquement au Rhin,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sert d’accès aux péniches pour le transport des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granulats extraits. Pour assurer la fonctionnalité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du projet, </a:t>
            </a:r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trois ouvrages hydrauliques</a:t>
            </a:r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 ont été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construits : ils permettent de réguler le niveau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d’eau, de franchir la digue des hautes eaux et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de passer sous le chemin d’accès à la gravière.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Par ailleurs, </a:t>
            </a:r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une roselière de 15 hectares, </a:t>
            </a:r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isolée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de toute intrusion humaine, a été aménagée en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véritable sanctuaire écologique. Cette zone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Abrite</a:t>
            </a:r>
            <a:r>
              <a:rPr lang="fr-FR" dirty="0">
                <a:solidFill>
                  <a:srgbClr val="585757"/>
                </a:solidFill>
                <a:latin typeface="HelveticaNeue"/>
              </a:rPr>
              <a:t> </a:t>
            </a:r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également une frayère, contribuant à la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préservation de la biodiversité aquatique et terrestre.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B9BDE452-DA0C-8B02-856B-486A922AE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888" y="1006853"/>
            <a:ext cx="4260112" cy="518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614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0885A-2B81-83F7-E5F5-76C5629A9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523FDA-A6C3-2795-57E0-8B2762836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7B7D7F"/>
                </a:solidFill>
              </a:rPr>
              <a:t>GESTION DE ZONES HUMIDES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E71A225-7CE2-5F50-1764-67B324B56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12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46FBCD7-CA46-EA89-A159-C350DA1FA779}"/>
              </a:ext>
            </a:extLst>
          </p:cNvPr>
          <p:cNvSpPr txBox="1"/>
          <p:nvPr/>
        </p:nvSpPr>
        <p:spPr>
          <a:xfrm>
            <a:off x="1018068" y="2001199"/>
            <a:ext cx="694571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400" b="1" i="0" u="none" strike="noStrike" baseline="0" dirty="0">
                <a:solidFill>
                  <a:srgbClr val="344B55"/>
                </a:solidFill>
                <a:latin typeface="Helvetica-Bold"/>
              </a:rPr>
              <a:t>Les sites de carrières</a:t>
            </a:r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, que ce soit durant leur exploitation ou après leur réaménagement, </a:t>
            </a:r>
            <a:r>
              <a:rPr lang="fr-FR" sz="2400" b="1" i="0" u="none" strike="noStrike" baseline="0" dirty="0">
                <a:solidFill>
                  <a:srgbClr val="344B55"/>
                </a:solidFill>
                <a:latin typeface="Helvetica-Bold"/>
              </a:rPr>
              <a:t>peuvent générer ou restaurer des zones</a:t>
            </a:r>
          </a:p>
          <a:p>
            <a:pPr algn="l"/>
            <a:r>
              <a:rPr lang="fr-FR" sz="2400" b="1" i="0" u="none" strike="noStrike" baseline="0" dirty="0">
                <a:solidFill>
                  <a:srgbClr val="344B55"/>
                </a:solidFill>
                <a:latin typeface="Helvetica-Bold"/>
              </a:rPr>
              <a:t>humides</a:t>
            </a:r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. </a:t>
            </a:r>
          </a:p>
          <a:p>
            <a:pPr algn="l"/>
            <a:endParaRPr lang="fr-FR" sz="2400" dirty="0">
              <a:solidFill>
                <a:srgbClr val="344B55"/>
              </a:solidFill>
              <a:latin typeface="Helvetica" panose="020B0604020202020204" pitchFamily="34" charset="0"/>
            </a:endParaRPr>
          </a:p>
          <a:p>
            <a:pPr algn="l"/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Ces habitats sont particulièrement propices à l’installation et la reproduction de nombreuses espèces de faune et de flore.</a:t>
            </a:r>
            <a:endParaRPr lang="fr-FR" sz="24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0A1E1F8-AD1E-D0CF-1463-EAF47F816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2898" y="1127050"/>
            <a:ext cx="3709102" cy="522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18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8115B-F265-A232-7071-C19DB31D0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D4BEE52-6168-511E-C078-8E4A0ADB7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13</a:t>
            </a:fld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BB2B6EA-B934-2AB4-DA4C-A5D137236798}"/>
              </a:ext>
            </a:extLst>
          </p:cNvPr>
          <p:cNvSpPr txBox="1"/>
          <p:nvPr/>
        </p:nvSpPr>
        <p:spPr>
          <a:xfrm>
            <a:off x="925031" y="277397"/>
            <a:ext cx="10951535" cy="621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4800" b="1" i="0" u="none" strike="noStrike" baseline="0" dirty="0">
                <a:solidFill>
                  <a:srgbClr val="004767"/>
                </a:solidFill>
                <a:latin typeface="Helvetica-Bold"/>
              </a:rPr>
              <a:t>Carrière de Châteauneuf-du-Rhône</a:t>
            </a:r>
          </a:p>
          <a:p>
            <a:pPr algn="l"/>
            <a:r>
              <a:rPr lang="fr-FR" sz="800" b="0" i="0" u="none" strike="noStrike" baseline="0" dirty="0">
                <a:solidFill>
                  <a:srgbClr val="70706F"/>
                </a:solidFill>
                <a:latin typeface="SourceSansVariable-Roman"/>
              </a:rPr>
              <a:t>Crédit photo : </a:t>
            </a:r>
            <a:r>
              <a:rPr lang="fr-FR" sz="800" b="0" i="0" u="none" strike="noStrike" baseline="0" dirty="0" err="1">
                <a:solidFill>
                  <a:srgbClr val="70706F"/>
                </a:solidFill>
                <a:latin typeface="SourceSansVariable-Roman"/>
              </a:rPr>
              <a:t>Delmonico</a:t>
            </a:r>
            <a:r>
              <a:rPr lang="fr-FR" sz="800" b="0" i="0" u="none" strike="noStrike" baseline="0" dirty="0">
                <a:solidFill>
                  <a:srgbClr val="70706F"/>
                </a:solidFill>
                <a:latin typeface="SourceSansVariable-Roman"/>
              </a:rPr>
              <a:t> Dorel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L’exploitation du site, conçue en collaboration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avec la FRAPNA, la Compagnie Nationale du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Rhône, la commune et les associations de chasse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et de pêche, a permis la création de zones humides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intégrées à un ambitieux projet d’éducation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à la nature. </a:t>
            </a:r>
          </a:p>
          <a:p>
            <a:pPr algn="l"/>
            <a:endParaRPr lang="fr-FR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Les berges des plans d’eau ont été soigneusement aménagées 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pour favoriser l’accueil de la faune locale : des rives verticales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pour les guêpiers d’Europe, des zones basses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propices au développement des roselières et de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l’avifaune, ainsi que des plantations connectées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aux forêts alluviales. </a:t>
            </a:r>
          </a:p>
          <a:p>
            <a:pPr algn="l"/>
            <a:endParaRPr lang="fr-FR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Aujourd’hui, le site abrite une biodiversité exceptionnelle avec plus de </a:t>
            </a:r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400 espèces de végétaux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, dont une douzaine d’orchidées. Il est également devenu un refuge pour une dizaine d’espèces de chauves-souris, attirées par l’abondance d’insectes, et le nombre d’espèces d’oiseaux nichant sur place est en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constante progression. </a:t>
            </a:r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Le castor d’Europe 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a pleinement colonisé le secteur, qui est désormais</a:t>
            </a: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classé en ZNIEFF et reconnu comme une réserve de vie sauvage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.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8A6E408-DA48-01DE-3F16-C127AFE7C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0453" y="1503833"/>
            <a:ext cx="4638696" cy="258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548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8C0DC7-CA82-DF66-5AD4-4E533DE69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131CF0-3C46-D0E4-BA8E-A04F57CBE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7B7D7F"/>
                </a:solidFill>
              </a:rPr>
              <a:t>RÉINFILTRATION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D73F631-C23E-F4F8-1100-DCC8B0AA3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14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3DC18F7-27E7-78D0-C55A-0801BB91E1E4}"/>
              </a:ext>
            </a:extLst>
          </p:cNvPr>
          <p:cNvSpPr txBox="1"/>
          <p:nvPr/>
        </p:nvSpPr>
        <p:spPr>
          <a:xfrm>
            <a:off x="838200" y="1816810"/>
            <a:ext cx="709457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Grâce à des aménagements spécifiques (berges ou sous-couches filtrantes, roselières, bassins de décantation, etc.), </a:t>
            </a:r>
            <a:r>
              <a:rPr lang="fr-FR" sz="2400" b="1" i="0" u="none" strike="noStrike" baseline="0" dirty="0">
                <a:solidFill>
                  <a:srgbClr val="344B55"/>
                </a:solidFill>
                <a:latin typeface="Helvetica-Bold"/>
              </a:rPr>
              <a:t>les carrières peuvent</a:t>
            </a:r>
          </a:p>
          <a:p>
            <a:pPr algn="l"/>
            <a:r>
              <a:rPr lang="fr-FR" sz="2400" b="1" i="0" u="none" strike="noStrike" baseline="0" dirty="0">
                <a:solidFill>
                  <a:srgbClr val="344B55"/>
                </a:solidFill>
                <a:latin typeface="Helvetica-Bold"/>
              </a:rPr>
              <a:t>contribuer à la réalimentation des nappes phréatiques </a:t>
            </a:r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à partir des eaux qu’elles collectent. </a:t>
            </a:r>
          </a:p>
          <a:p>
            <a:pPr algn="l"/>
            <a:endParaRPr lang="fr-FR" sz="2400" dirty="0">
              <a:solidFill>
                <a:srgbClr val="344B55"/>
              </a:solidFill>
              <a:latin typeface="Helvetica" panose="020B0604020202020204" pitchFamily="34" charset="0"/>
            </a:endParaRPr>
          </a:p>
          <a:p>
            <a:pPr algn="l"/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Une compréhension approfondie de l’hydrogéologie</a:t>
            </a:r>
            <a:r>
              <a:rPr lang="fr-FR" sz="2400" dirty="0">
                <a:solidFill>
                  <a:srgbClr val="344B55"/>
                </a:solidFill>
                <a:latin typeface="Helvetica" panose="020B0604020202020204" pitchFamily="34" charset="0"/>
              </a:rPr>
              <a:t> </a:t>
            </a:r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du site et de son contexte, ainsi qu’un contrôle rigoureux de la qualité des</a:t>
            </a:r>
          </a:p>
          <a:p>
            <a:pPr algn="l"/>
            <a:r>
              <a:rPr lang="fr-FR" sz="24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eaux, sont essentiels pour assurer cette fonction.</a:t>
            </a:r>
            <a:endParaRPr lang="fr-FR" sz="24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7896F71-6A09-436C-3166-2FED2ECCB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5334" y="570472"/>
            <a:ext cx="3836666" cy="540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81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55807-A8F0-E0E6-6862-77C537494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953D614-51AE-DBA1-5081-C7C729F5F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15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D7CB11C-310A-7310-0F28-7AAF92E72790}"/>
              </a:ext>
            </a:extLst>
          </p:cNvPr>
          <p:cNvSpPr txBox="1"/>
          <p:nvPr/>
        </p:nvSpPr>
        <p:spPr>
          <a:xfrm>
            <a:off x="922374" y="1102418"/>
            <a:ext cx="666927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Les zones d’extraction des terrasses alluviales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situées dans le méandre de la Seine, sur les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communes de Guernes et Saint-Martin-la-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Garenne (78), </a:t>
            </a:r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ont été reconverties 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en divers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aménagements remarquables. </a:t>
            </a:r>
          </a:p>
          <a:p>
            <a:pPr algn="l"/>
            <a:endParaRPr lang="fr-FR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Ces espaces incluent des </a:t>
            </a:r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habitats naturels 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favorisant la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biodiversité, des </a:t>
            </a:r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zones humides 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contribuant à la </a:t>
            </a:r>
            <a:r>
              <a:rPr lang="fr-FR" sz="1800" b="0" i="0" u="none" strike="noStrike" baseline="0" dirty="0" err="1">
                <a:solidFill>
                  <a:srgbClr val="585757"/>
                </a:solidFill>
                <a:latin typeface="HelveticaNeue"/>
              </a:rPr>
              <a:t>réinfiltration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 pour le champ captant des communes du Mantois, ainsi que des espaces de loisirs, notamment un port fluvial. </a:t>
            </a:r>
          </a:p>
          <a:p>
            <a:pPr algn="l"/>
            <a:endParaRPr lang="fr-FR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Depuis 1995, l’ensemble est intégré au Parc Naturel Régional du Vexin Français.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 Certaines parties de ces aménagements ont également été classées au sein du site </a:t>
            </a:r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Natura 2000 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« Boucles de Moisson, Guernes et forêt de Rosny », tandis que d’autres sont répertoriées en </a:t>
            </a:r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ZNIEFF,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 renforçant leur reconnaissance écologique et leur rôle dans la préservation des milieux naturels.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D529A5F-A338-2469-C64A-CFE16B462948}"/>
              </a:ext>
            </a:extLst>
          </p:cNvPr>
          <p:cNvSpPr txBox="1"/>
          <p:nvPr/>
        </p:nvSpPr>
        <p:spPr>
          <a:xfrm>
            <a:off x="922374" y="394532"/>
            <a:ext cx="77963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4000" b="1" i="0" u="none" strike="noStrike" baseline="0" dirty="0">
                <a:solidFill>
                  <a:srgbClr val="004767"/>
                </a:solidFill>
                <a:latin typeface="Helvetica-Bold"/>
              </a:rPr>
              <a:t>Carrière de </a:t>
            </a:r>
            <a:r>
              <a:rPr lang="fr-FR" sz="4000" b="1" i="0" u="none" strike="noStrike" baseline="0" dirty="0" err="1">
                <a:solidFill>
                  <a:srgbClr val="004767"/>
                </a:solidFill>
                <a:latin typeface="Helvetica-Bold"/>
              </a:rPr>
              <a:t>Sandrancourt</a:t>
            </a:r>
            <a:endParaRPr lang="fr-FR" sz="4000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B8350A1-4E8F-6F65-09C0-601903167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2684" y="34724"/>
            <a:ext cx="4359316" cy="6146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59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F49DBA-BCA9-C5F4-8DAB-E94E146D21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3A96F0-124C-B2A5-B087-635667D53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7B7D7F"/>
                </a:solidFill>
              </a:rPr>
              <a:t>PROTECTION DES POPULATIONS ET DES INFRASTRUCTURES</a:t>
            </a:r>
            <a:br>
              <a:rPr lang="fr-FR" dirty="0">
                <a:solidFill>
                  <a:srgbClr val="7B7D7F"/>
                </a:solidFill>
              </a:rPr>
            </a:br>
            <a:endParaRPr lang="fr-FR" dirty="0">
              <a:solidFill>
                <a:srgbClr val="7B7D7F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BA24C0D-C7B5-0A92-3D4B-B5335B377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16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05BEA34-71EB-60B7-57A3-2FFD0E355CB1}"/>
              </a:ext>
            </a:extLst>
          </p:cNvPr>
          <p:cNvSpPr txBox="1"/>
          <p:nvPr/>
        </p:nvSpPr>
        <p:spPr>
          <a:xfrm>
            <a:off x="838200" y="2104441"/>
            <a:ext cx="724343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800" b="1" i="0" u="none" strike="noStrike" baseline="0" dirty="0">
                <a:solidFill>
                  <a:srgbClr val="344B55"/>
                </a:solidFill>
                <a:latin typeface="Helvetica-Bold"/>
              </a:rPr>
              <a:t>Accès pour les SDIS et entraînement aux premiers secours :</a:t>
            </a:r>
          </a:p>
          <a:p>
            <a:pPr algn="l"/>
            <a:r>
              <a:rPr lang="fr-FR" sz="2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faciliter l’accès et l’entraînement des services départementaux d’incendie</a:t>
            </a:r>
          </a:p>
          <a:p>
            <a:pPr algn="l"/>
            <a:r>
              <a:rPr lang="fr-FR" sz="2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et de secours (SDIS) : les sites peuvent également être très utiles pour</a:t>
            </a:r>
          </a:p>
          <a:p>
            <a:pPr algn="l"/>
            <a:r>
              <a:rPr lang="fr-FR" sz="2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l’entraînement des équipes de sapeurs-pompiers ainsi que pour celui de plongeurs.</a:t>
            </a:r>
            <a:endParaRPr lang="fr-FR" sz="28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E7FB332-A0C8-DF97-1107-AAE5DEBC9E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6836" y="1127051"/>
            <a:ext cx="3675164" cy="518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4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6F34D-8402-A840-3C7F-598726CE9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2C70765-CFC5-58AD-606E-8A244DEB2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17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9993A55-E310-C254-5528-B6EC08EEB3AD}"/>
              </a:ext>
            </a:extLst>
          </p:cNvPr>
          <p:cNvSpPr txBox="1"/>
          <p:nvPr/>
        </p:nvSpPr>
        <p:spPr>
          <a:xfrm>
            <a:off x="1103126" y="0"/>
            <a:ext cx="9720818" cy="6494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4800" b="1" i="0" u="none" strike="noStrike" baseline="0" dirty="0">
                <a:solidFill>
                  <a:srgbClr val="004767"/>
                </a:solidFill>
                <a:latin typeface="Helvetica-Bold"/>
              </a:rPr>
              <a:t>Carrières de Saucats</a:t>
            </a:r>
          </a:p>
          <a:p>
            <a:pPr algn="l"/>
            <a:r>
              <a:rPr lang="fr-FR" sz="800" b="0" i="0" u="none" strike="noStrike" baseline="0" dirty="0">
                <a:solidFill>
                  <a:srgbClr val="70706F"/>
                </a:solidFill>
                <a:latin typeface="SourceSansVariable-Roman"/>
              </a:rPr>
              <a:t>Crédit photos : Lafarge Granulats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Sur les communes de Saucats et Cabanac-et-</a:t>
            </a:r>
          </a:p>
          <a:p>
            <a:pPr algn="l"/>
            <a:r>
              <a:rPr lang="fr-FR" sz="1800" b="0" i="0" u="none" strike="noStrike" baseline="0" dirty="0" err="1">
                <a:solidFill>
                  <a:srgbClr val="585757"/>
                </a:solidFill>
                <a:latin typeface="HelveticaNeue"/>
              </a:rPr>
              <a:t>Villagrains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, deux sites jouent un rôle clé dans le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dispositif de lutte contre les incendies, comme</a:t>
            </a: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cela a été le cas lors du grand incendie de 2022.</a:t>
            </a:r>
          </a:p>
          <a:p>
            <a:pPr algn="l"/>
            <a:endParaRPr lang="fr-FR" sz="1800" b="0" i="0" u="none" strike="noStrike" baseline="0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Ces sites sont équipés de points spécifiques</a:t>
            </a: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permettant l’installation de motopompes pour</a:t>
            </a: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un accès rapide à l’eau, et ils ont également</a:t>
            </a: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servi à remplir les citernes des agriculteurs.</a:t>
            </a:r>
          </a:p>
          <a:p>
            <a:pPr algn="l"/>
            <a:endParaRPr lang="fr-FR" sz="1800" b="0" i="0" u="none" strike="noStrike" baseline="0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dirty="0">
                <a:solidFill>
                  <a:srgbClr val="585757"/>
                </a:solidFill>
                <a:latin typeface="HelveticaNeue"/>
              </a:rPr>
              <a:t>C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es sites se distinguent également par leur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richesse écologique. Les zones humides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maintenues et développées aux pourtours des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sites accueillent une biodiversité remarquable,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offrant un habitat à de nombreuses espèces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emblématiques et contribuant ainsi à la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préservation de l’équilibre environnemental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du territoire. </a:t>
            </a: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"/>
              </a:rPr>
              <a:t>Un partenariat avec la Réserve Nationale Géologique de Saucats-La Brède 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est établi depuis de nombreuses années quant aux suivis de ces espèces emblématiques.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2F444FE-6A76-EFBC-1457-A4954D215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3612" y="2088228"/>
            <a:ext cx="5508388" cy="343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958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88EE6-0FCF-7E97-16E4-73DB7F820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CBCFE5-1999-7412-5F77-9D758D55B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7B7D7F"/>
                </a:solidFill>
              </a:rPr>
              <a:t>VALORISATION DES EAUX D’EXHAURE</a:t>
            </a:r>
            <a:br>
              <a:rPr lang="fr-FR" dirty="0">
                <a:solidFill>
                  <a:srgbClr val="7B7D7F"/>
                </a:solidFill>
              </a:rPr>
            </a:br>
            <a:br>
              <a:rPr lang="fr-FR" dirty="0">
                <a:solidFill>
                  <a:srgbClr val="7B7D7F"/>
                </a:solidFill>
              </a:rPr>
            </a:br>
            <a:endParaRPr lang="fr-FR" dirty="0">
              <a:solidFill>
                <a:srgbClr val="7B7D7F"/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CCC6BBA-5E9C-2755-F976-C1272EA29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18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C610494-2BC6-3940-CEDD-16E64F49C7E1}"/>
              </a:ext>
            </a:extLst>
          </p:cNvPr>
          <p:cNvSpPr txBox="1"/>
          <p:nvPr/>
        </p:nvSpPr>
        <p:spPr>
          <a:xfrm>
            <a:off x="954271" y="1690688"/>
            <a:ext cx="719026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2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Dans les Hauts-de-France, l’exploitation des carrières de calcaire implique le </a:t>
            </a:r>
            <a:r>
              <a:rPr lang="fr-FR" sz="2800" b="1" i="0" u="none" strike="noStrike" baseline="0" dirty="0">
                <a:solidFill>
                  <a:srgbClr val="344B55"/>
                </a:solidFill>
                <a:latin typeface="Helvetica-Bold"/>
              </a:rPr>
              <a:t>pompage de volumes importants d’eaux d’exhaure</a:t>
            </a:r>
            <a:r>
              <a:rPr lang="fr-FR" sz="2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.</a:t>
            </a:r>
          </a:p>
          <a:p>
            <a:pPr algn="l"/>
            <a:endParaRPr lang="fr-FR" sz="2800" b="0" i="0" u="none" strike="noStrike" baseline="0" dirty="0">
              <a:solidFill>
                <a:srgbClr val="344B55"/>
              </a:solidFill>
              <a:latin typeface="Helvetica" panose="020B0604020202020204" pitchFamily="34" charset="0"/>
            </a:endParaRPr>
          </a:p>
          <a:p>
            <a:pPr algn="l"/>
            <a:r>
              <a:rPr lang="fr-FR" sz="2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Grâce à une autorisation préfectorale en collaboration avec le gestionnaire local des ressources en eau, ces eaux peuvent être valorisées pour alimenter les réseaux d’eau potable.</a:t>
            </a:r>
            <a:endParaRPr lang="fr-FR" sz="28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C32F675-E781-BB44-61A6-417BAE076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6819" y="1041991"/>
            <a:ext cx="2545181" cy="529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1971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05456-6DF2-2E0E-B74B-C7AEF5F27A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1F9B595-BA57-8737-756A-E60D9974E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19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1B274A4-5E46-10AE-ADA1-5D9A2180920D}"/>
              </a:ext>
            </a:extLst>
          </p:cNvPr>
          <p:cNvSpPr txBox="1"/>
          <p:nvPr/>
        </p:nvSpPr>
        <p:spPr>
          <a:xfrm>
            <a:off x="614916" y="75604"/>
            <a:ext cx="8015177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3600" b="1" i="0" u="none" strike="noStrike" baseline="0" dirty="0">
                <a:solidFill>
                  <a:srgbClr val="004767"/>
                </a:solidFill>
                <a:latin typeface="Helvetica-Bold"/>
              </a:rPr>
              <a:t>Carrière de Dompierre-sur-Helpe et carrière de Haut-Lieu</a:t>
            </a:r>
          </a:p>
          <a:p>
            <a:pPr algn="l"/>
            <a:endParaRPr lang="fr-FR" b="0" i="0" u="none" strike="noStrike" baseline="0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Depuis plus de 20 ans, une collaboration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exemplaire a été mise en place entre un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syndicat mixte chargé de la production et de la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distribution d’eau potable et deux exploitants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de carrières pour valoriser, en eau potable,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une partie des eaux d’exhaure issues de leurs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sites d’exploitation respectifs. </a:t>
            </a:r>
          </a:p>
          <a:p>
            <a:pPr algn="l"/>
            <a:endParaRPr lang="fr-FR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En 2023, des autorisations préfectorales ont été accordées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pour concrétiser cette initiative. </a:t>
            </a:r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Le syndicat est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désormais autorisé à utiliser jusqu’à 6 000 m3/jour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d’eaux d’exhaure pour alimenter une future usine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de traitement, avant diffusion dans le réseau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domestique. </a:t>
            </a:r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Parallèlement, les exploitants de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carrières ont reçu l’autorisation d’approfondir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leurs sites d’extraction, avec des prescriptions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spécifiques concernant les aménagements des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points de collecte des eaux d’exhaure.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F384013-7440-14E7-B07C-238EC0350A45}"/>
              </a:ext>
            </a:extLst>
          </p:cNvPr>
          <p:cNvSpPr txBox="1"/>
          <p:nvPr/>
        </p:nvSpPr>
        <p:spPr>
          <a:xfrm>
            <a:off x="6836735" y="1460598"/>
            <a:ext cx="535526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Ce projet, unique en France, constitue une</a:t>
            </a:r>
          </a:p>
          <a:p>
            <a:pPr algn="l"/>
            <a:r>
              <a:rPr lang="fr-FR" b="1" i="0" u="none" strike="noStrike" baseline="0" dirty="0">
                <a:solidFill>
                  <a:srgbClr val="585757"/>
                </a:solidFill>
                <a:latin typeface="HelveticaNeue"/>
              </a:rPr>
              <a:t>solution innovante et durable à la problématique de préservation de la ressource en eau. 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Une</a:t>
            </a:r>
            <a:r>
              <a:rPr lang="fr-FR" dirty="0">
                <a:solidFill>
                  <a:srgbClr val="585757"/>
                </a:solidFill>
                <a:latin typeface="HelveticaNeue"/>
              </a:rPr>
              <a:t> </a:t>
            </a:r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fois l’usine de traitement opérationnelle, il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offrira une alternative viable aux prélèvements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par forage, tout en garantissant la continuité de</a:t>
            </a:r>
          </a:p>
          <a:p>
            <a:pPr algn="l"/>
            <a:r>
              <a:rPr lang="fr-FR" b="0" i="0" u="none" strike="noStrike" baseline="0" dirty="0">
                <a:solidFill>
                  <a:srgbClr val="585757"/>
                </a:solidFill>
                <a:latin typeface="HelveticaNeue"/>
              </a:rPr>
              <a:t>l’accès aux ressources minérales. </a:t>
            </a:r>
            <a:endParaRPr lang="fr-FR" b="1" i="0" u="none" strike="noStrike" baseline="0" dirty="0">
              <a:solidFill>
                <a:srgbClr val="585757"/>
              </a:solidFill>
              <a:latin typeface="HelveticaNeue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8CC9FAA-7B2B-3D88-209A-250361112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1260" y="3842011"/>
            <a:ext cx="3773347" cy="269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645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9AEFE873-3D88-A996-0971-CEFCDCF2AD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/>
              <a:t>Les carrières: des installations aux fonctionnalités multiples</a:t>
            </a:r>
          </a:p>
        </p:txBody>
      </p:sp>
    </p:spTree>
    <p:extLst>
      <p:ext uri="{BB962C8B-B14F-4D97-AF65-F5344CB8AC3E}">
        <p14:creationId xmlns:p14="http://schemas.microsoft.com/office/powerpoint/2010/main" val="650218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6024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F681C9-FC5B-BEA1-C8AB-C1FF90722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636587"/>
            <a:ext cx="10515600" cy="1325563"/>
          </a:xfrm>
        </p:spPr>
        <p:txBody>
          <a:bodyPr/>
          <a:lstStyle/>
          <a:p>
            <a:r>
              <a:rPr lang="fr-FR" dirty="0">
                <a:solidFill>
                  <a:srgbClr val="0F60AC"/>
                </a:solidFill>
              </a:rPr>
              <a:t>Les divers services identifiés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DDF6BDB-F08E-FFB7-49A0-4FB2E7276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3</a:t>
            </a:fld>
            <a:endParaRPr lang="fr-FR"/>
          </a:p>
        </p:txBody>
      </p:sp>
      <p:sp>
        <p:nvSpPr>
          <p:cNvPr id="6" name="Espace réservé du contenu 4">
            <a:extLst>
              <a:ext uri="{FF2B5EF4-FFF2-40B4-BE49-F238E27FC236}">
                <a16:creationId xmlns:a16="http://schemas.microsoft.com/office/drawing/2014/main" id="{97569446-EC29-6233-8844-498CA146F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6142" y="1690688"/>
            <a:ext cx="9557657" cy="4530725"/>
          </a:xfrm>
        </p:spPr>
        <p:txBody>
          <a:bodyPr/>
          <a:lstStyle/>
          <a:p>
            <a:pPr algn="just"/>
            <a:r>
              <a:rPr lang="fr-FR" dirty="0"/>
              <a:t>MAÎTRISE DES CRUES</a:t>
            </a:r>
          </a:p>
          <a:p>
            <a:pPr algn="just"/>
            <a:r>
              <a:rPr lang="fr-FR" dirty="0"/>
              <a:t>STOCKAGE DE L’EAU</a:t>
            </a:r>
          </a:p>
          <a:p>
            <a:pPr algn="just"/>
            <a:r>
              <a:rPr lang="fr-FR" dirty="0"/>
              <a:t>SOUTIEN DES DÉBITS EN PÉRIODE D’ÉTIAGE</a:t>
            </a:r>
          </a:p>
          <a:p>
            <a:pPr algn="just"/>
            <a:r>
              <a:rPr lang="fr-FR" dirty="0"/>
              <a:t>RECONNEXION HYDROLOGIQUE</a:t>
            </a:r>
          </a:p>
          <a:p>
            <a:pPr algn="just"/>
            <a:r>
              <a:rPr lang="fr-FR" dirty="0"/>
              <a:t>GESTION DE ZONES HUMIDES</a:t>
            </a:r>
          </a:p>
          <a:p>
            <a:pPr algn="just"/>
            <a:r>
              <a:rPr lang="fr-FR" dirty="0"/>
              <a:t>RÉINFILTRATION</a:t>
            </a:r>
          </a:p>
          <a:p>
            <a:pPr algn="just"/>
            <a:r>
              <a:rPr lang="fr-FR" dirty="0"/>
              <a:t>PROTECTION DES POPULATIONS ET DES INFRASTRUCTURES</a:t>
            </a:r>
          </a:p>
          <a:p>
            <a:pPr algn="just"/>
            <a:r>
              <a:rPr lang="fr-FR" dirty="0"/>
              <a:t>VALORISATION DES EAUX D’EXHAURE</a:t>
            </a:r>
          </a:p>
        </p:txBody>
      </p:sp>
    </p:spTree>
    <p:extLst>
      <p:ext uri="{BB962C8B-B14F-4D97-AF65-F5344CB8AC3E}">
        <p14:creationId xmlns:p14="http://schemas.microsoft.com/office/powerpoint/2010/main" val="949187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BDABE8-7E98-F674-C064-525B662F3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7B7D7F"/>
                </a:solidFill>
              </a:rPr>
              <a:t>MAÎTRISE DES CRUES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0006A43-72D8-6E88-34C0-1C0C7F815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4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1A44C14-5EAC-44C7-717C-7E0D12044397}"/>
              </a:ext>
            </a:extLst>
          </p:cNvPr>
          <p:cNvSpPr txBox="1"/>
          <p:nvPr/>
        </p:nvSpPr>
        <p:spPr>
          <a:xfrm>
            <a:off x="1480457" y="1325940"/>
            <a:ext cx="545374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400" dirty="0"/>
              <a:t>Les sites de carrières jouent un rôle important grâce à leur localisation et à la morphologie de leurs excavations, qui permettent de stocker temporairement un volume d’eau écrêté et de le restituer de façon contrôlée. </a:t>
            </a:r>
          </a:p>
          <a:p>
            <a:pPr algn="just"/>
            <a:endParaRPr lang="fr-FR" sz="2400" dirty="0"/>
          </a:p>
          <a:p>
            <a:pPr algn="just"/>
            <a:r>
              <a:rPr lang="fr-FR" sz="2400" dirty="0"/>
              <a:t>Certaines carrières, en cours d’exploitation ou réaménagées, peuvent être équipées de dispositifs spécifiques, tels que des chenaux de vidange, des berges submersibles ou des surverses adaptées.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EFEB996-77E9-B345-DFF9-D44819440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2772" y="1325940"/>
            <a:ext cx="4869228" cy="478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12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492A3-B43C-D594-364A-FCE19896C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434B65E-F4CA-18C7-7BA9-8F934D94B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5</a:t>
            </a:fld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6F07A4-C882-B331-4079-3644DD876BF6}"/>
              </a:ext>
            </a:extLst>
          </p:cNvPr>
          <p:cNvSpPr txBox="1"/>
          <p:nvPr/>
        </p:nvSpPr>
        <p:spPr>
          <a:xfrm>
            <a:off x="1045028" y="480336"/>
            <a:ext cx="6096000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4800" b="1" i="0" u="none" strike="noStrike" baseline="0" dirty="0">
                <a:solidFill>
                  <a:srgbClr val="004767"/>
                </a:solidFill>
                <a:latin typeface="Helvetica-Bold"/>
              </a:rPr>
              <a:t>Bassin-carrière</a:t>
            </a:r>
          </a:p>
          <a:p>
            <a:pPr algn="l"/>
            <a:r>
              <a:rPr lang="fr-FR" sz="4800" b="1" i="0" u="none" strike="noStrike" baseline="0" dirty="0">
                <a:solidFill>
                  <a:srgbClr val="004767"/>
                </a:solidFill>
                <a:latin typeface="Helvetica-Bold"/>
              </a:rPr>
              <a:t>des Antiquailles</a:t>
            </a:r>
          </a:p>
          <a:p>
            <a:pPr algn="l"/>
            <a:r>
              <a:rPr lang="fr-FR" sz="800" b="0" i="0" u="none" strike="noStrike" baseline="0" dirty="0">
                <a:solidFill>
                  <a:srgbClr val="70706F"/>
                </a:solidFill>
                <a:latin typeface="SourceSansVariable-Roman"/>
              </a:rPr>
              <a:t>Crédit photo : Lafarge Granulats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Sur une superficie d’environ 8 hectares et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une profondeur de 60 m, une carrière au nord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de Nîmes est en cours de creusement pour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constituer un réservoir anti-crue de 1,8 Mm</a:t>
            </a:r>
            <a:r>
              <a:rPr lang="fr-FR" sz="800" b="0" i="0" u="none" strike="noStrike" baseline="0" dirty="0">
                <a:solidFill>
                  <a:srgbClr val="585757"/>
                </a:solidFill>
                <a:latin typeface="HelveticaNeue"/>
              </a:rPr>
              <a:t>3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à l’horizon 2031. Le bassin des Antiquailles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intercepte un bassin versant de 4,5 km</a:t>
            </a:r>
            <a:r>
              <a:rPr lang="fr-FR" sz="800" b="0" i="0" u="none" strike="noStrike" baseline="0" dirty="0">
                <a:solidFill>
                  <a:srgbClr val="585757"/>
                </a:solidFill>
                <a:latin typeface="HelveticaNeue"/>
              </a:rPr>
              <a:t>2 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en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amont de Nîmes, soit un quart du bassin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versant du cadereau d’Alès. Les travaux de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création des ouvrages hydrauliques ont été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réalisés en 2022 (collecteurs, canalisations,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etc.). Après un événement pluvieux, le bassin</a:t>
            </a:r>
          </a:p>
          <a:p>
            <a:pPr algn="l"/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sera vidé par pompage à raison de 2500 m</a:t>
            </a:r>
            <a:r>
              <a:rPr lang="fr-FR" sz="800" b="0" i="0" u="none" strike="noStrike" baseline="0" dirty="0">
                <a:solidFill>
                  <a:srgbClr val="585757"/>
                </a:solidFill>
                <a:latin typeface="HelveticaNeue"/>
              </a:rPr>
              <a:t>3</a:t>
            </a:r>
            <a:r>
              <a:rPr lang="fr-FR" sz="1800" b="0" i="0" u="none" strike="noStrike" baseline="0" dirty="0">
                <a:solidFill>
                  <a:srgbClr val="585757"/>
                </a:solidFill>
                <a:latin typeface="HelveticaNeue"/>
              </a:rPr>
              <a:t>/h.</a:t>
            </a: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-Bold"/>
              </a:rPr>
              <a:t>En 2024, le bassin est d’ores et déjà en</a:t>
            </a:r>
          </a:p>
          <a:p>
            <a:pPr algn="l"/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-Bold"/>
              </a:rPr>
              <a:t>capacité d’accueillir 500 000 m</a:t>
            </a:r>
            <a:r>
              <a:rPr lang="fr-FR" sz="800" b="1" i="0" u="none" strike="noStrike" baseline="0" dirty="0">
                <a:solidFill>
                  <a:srgbClr val="585757"/>
                </a:solidFill>
                <a:latin typeface="HelveticaNeue-Bold"/>
              </a:rPr>
              <a:t>3</a:t>
            </a:r>
            <a:r>
              <a:rPr lang="fr-FR" sz="1800" b="1" i="0" u="none" strike="noStrike" baseline="0" dirty="0">
                <a:solidFill>
                  <a:srgbClr val="585757"/>
                </a:solidFill>
                <a:latin typeface="HelveticaNeue-Bold"/>
              </a:rPr>
              <a:t>.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C277FD9-EAD9-B019-E1BE-D3CFB914C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9120" y="1736434"/>
            <a:ext cx="5869792" cy="4187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293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AD385-AF2F-32AC-BAB0-B3E73E122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3F70EB-8694-2DE8-4376-9D4D067E3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7B7D7F"/>
                </a:solidFill>
              </a:rPr>
              <a:t>STOCKAGE DE L’EAU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C95091-749E-5F51-4572-288B1857B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6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AAC7DE3C-CFCA-850B-67A8-24A1EBBD988A}"/>
              </a:ext>
            </a:extLst>
          </p:cNvPr>
          <p:cNvSpPr txBox="1"/>
          <p:nvPr/>
        </p:nvSpPr>
        <p:spPr>
          <a:xfrm>
            <a:off x="991362" y="1351508"/>
            <a:ext cx="497350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/>
              <a:t>Les sites de carrières peuvent offrir un soutien local en créant des</a:t>
            </a:r>
          </a:p>
          <a:p>
            <a:r>
              <a:rPr lang="fr-FR" sz="2400" dirty="0"/>
              <a:t>bassins de stockage au cours de l’exploitation et après celle-ci, selon le</a:t>
            </a:r>
          </a:p>
          <a:p>
            <a:r>
              <a:rPr lang="fr-FR" sz="2400" dirty="0"/>
              <a:t>réaménagement choisi. Ils contribuent à la stratégie de l’eau des territoires</a:t>
            </a:r>
          </a:p>
          <a:p>
            <a:r>
              <a:rPr lang="fr-FR" sz="2400" dirty="0"/>
              <a:t>pour, par exemple, l’irrigation des cultures, l’alimentation en eau brute</a:t>
            </a:r>
          </a:p>
          <a:p>
            <a:r>
              <a:rPr lang="fr-FR" sz="2400" dirty="0" err="1"/>
              <a:t>potabilisable</a:t>
            </a:r>
            <a:r>
              <a:rPr lang="fr-FR" sz="2400" dirty="0"/>
              <a:t> des populations ou répondre aux besoins des industries</a:t>
            </a:r>
          </a:p>
          <a:p>
            <a:r>
              <a:rPr lang="fr-FR" sz="2400" dirty="0"/>
              <a:t>avoisinantes.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BB7A902-DAD6-FE9F-F840-3D397A615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9819" y="1351508"/>
            <a:ext cx="5632181" cy="489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853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7C523-D969-EFF9-5423-EC2FE5382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AEC9BE-EFFD-1E52-80C5-C3533024D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7</a:t>
            </a:fld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5636C34-6FC5-0000-0188-117AE701BF11}"/>
              </a:ext>
            </a:extLst>
          </p:cNvPr>
          <p:cNvSpPr txBox="1"/>
          <p:nvPr/>
        </p:nvSpPr>
        <p:spPr>
          <a:xfrm>
            <a:off x="499729" y="140384"/>
            <a:ext cx="10983433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4000" b="1" i="0" u="none" strike="noStrike" baseline="0" dirty="0">
                <a:solidFill>
                  <a:srgbClr val="004767"/>
                </a:solidFill>
                <a:latin typeface="Helvetica-Bold"/>
              </a:rPr>
              <a:t>Carrière de</a:t>
            </a:r>
            <a:r>
              <a:rPr lang="fr-FR" sz="4000" b="1" dirty="0">
                <a:solidFill>
                  <a:srgbClr val="004767"/>
                </a:solidFill>
                <a:latin typeface="Helvetica-Bold"/>
              </a:rPr>
              <a:t> </a:t>
            </a:r>
            <a:r>
              <a:rPr lang="fr-FR" sz="4000" b="1" i="0" u="none" strike="noStrike" baseline="0" dirty="0" err="1">
                <a:solidFill>
                  <a:srgbClr val="004767"/>
                </a:solidFill>
                <a:latin typeface="Helvetica-Bold"/>
              </a:rPr>
              <a:t>Kerrous</a:t>
            </a:r>
            <a:endParaRPr lang="fr-FR" sz="4000" b="1" i="0" u="none" strike="noStrike" baseline="0" dirty="0">
              <a:solidFill>
                <a:srgbClr val="004767"/>
              </a:solidFill>
              <a:latin typeface="Helvetica-Bold"/>
            </a:endParaRPr>
          </a:p>
          <a:p>
            <a:pPr algn="l"/>
            <a:r>
              <a:rPr lang="fr-FR" sz="1600" b="0" i="0" u="none" strike="noStrike" baseline="0" dirty="0">
                <a:solidFill>
                  <a:srgbClr val="70706F"/>
                </a:solidFill>
                <a:latin typeface="SourceSansVariable-Roman"/>
              </a:rPr>
              <a:t>Crédit photo : NEXSTONE</a:t>
            </a:r>
          </a:p>
          <a:p>
            <a:pPr algn="l"/>
            <a:endParaRPr lang="fr-FR" sz="1600" b="0" i="0" u="none" strike="noStrike" baseline="0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À la cessation de l’activité d’extraction </a:t>
            </a:r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de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ce site, l’ensemble des installations ont été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démantelées conformément aux dispositions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réglementaires et les travaux d’aménagement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ont été conduits dans un objectif de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valorisation paysagère. </a:t>
            </a:r>
          </a:p>
          <a:p>
            <a:pPr algn="l"/>
            <a:endParaRPr lang="fr-FR" sz="1600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Dans le cadre de sa compétence « eau potable 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et assainissement », Quimper Bretagne Occidentale est devenue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propriétaire de l’excavation de la carrière pour garantir 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l’alimentation en eau potable de l’agglomération. </a:t>
            </a:r>
          </a:p>
          <a:p>
            <a:pPr algn="l"/>
            <a:endParaRPr lang="fr-FR" sz="1600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En période hivernale, l’eau est pompée directement dans 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le fleuve Odet grâce à une station de pompage d’eau brute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installée sur l’ancienne carrière. L’eau pompée va permettre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 de créer une véritable réserve d’eau dans l’ancienne fosse de la carrière.</a:t>
            </a:r>
          </a:p>
          <a:p>
            <a:pPr algn="l"/>
            <a:endParaRPr lang="fr-FR" sz="1600" b="1" i="0" u="none" strike="noStrike" baseline="0" dirty="0">
              <a:solidFill>
                <a:srgbClr val="585757"/>
              </a:solidFill>
              <a:latin typeface="HelveticaNeue"/>
            </a:endParaRP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Ainsi l’eau stockée est repompée et envoyée en cas de besoin via plusieurs kilomètres de tuyauteries en direction de la rivière </a:t>
            </a:r>
            <a:r>
              <a:rPr lang="fr-FR" sz="1600" b="1" i="0" u="none" strike="noStrike" baseline="0" dirty="0" err="1">
                <a:solidFill>
                  <a:srgbClr val="585757"/>
                </a:solidFill>
                <a:latin typeface="HelveticaNeue"/>
              </a:rPr>
              <a:t>Steïr</a:t>
            </a:r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 pour alimenter le captage d’alimentation en eau potable de la ville de Quimper, notamment en</a:t>
            </a:r>
            <a:r>
              <a:rPr lang="fr-FR" sz="1600" dirty="0">
                <a:solidFill>
                  <a:srgbClr val="585757"/>
                </a:solidFill>
                <a:latin typeface="HelveticaNeue"/>
              </a:rPr>
              <a:t> </a:t>
            </a:r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période d’étiage.</a:t>
            </a:r>
            <a:endParaRPr lang="fr-FR" sz="1600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3B79915-942E-C779-0E57-9EEBF6597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228" y="981089"/>
            <a:ext cx="5716772" cy="38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45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E0DAC-E73E-5B5B-8104-ED2B14F27B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91357B-2029-5872-20A2-CC5CCB0EE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7B7D7F"/>
                </a:solidFill>
              </a:rPr>
              <a:t>SOUTIEN DES DÉBITS EN PÉRIODE D’ÉTIAGE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0D5D8BE-F9BF-1771-CA0C-9DEFEB2D2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8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8082B0F-7549-2916-44AD-AEB45F45199C}"/>
              </a:ext>
            </a:extLst>
          </p:cNvPr>
          <p:cNvSpPr txBox="1"/>
          <p:nvPr/>
        </p:nvSpPr>
        <p:spPr>
          <a:xfrm>
            <a:off x="838200" y="2411327"/>
            <a:ext cx="59436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1" i="0" u="none" strike="noStrike" baseline="0" dirty="0">
                <a:solidFill>
                  <a:srgbClr val="344B55"/>
                </a:solidFill>
                <a:latin typeface="Helvetica-Bold"/>
              </a:rPr>
              <a:t>Certaines carrières</a:t>
            </a:r>
            <a:r>
              <a:rPr lang="fr-FR" sz="1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, notamment celles en roches massives où les</a:t>
            </a:r>
          </a:p>
          <a:p>
            <a:pPr algn="l"/>
            <a:r>
              <a:rPr lang="fr-FR" sz="1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zones d’extraction, en s’approfondissant, doivent être maintenues hors</a:t>
            </a:r>
          </a:p>
          <a:p>
            <a:pPr algn="l"/>
            <a:r>
              <a:rPr lang="fr-FR" sz="1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d’eau, </a:t>
            </a:r>
            <a:r>
              <a:rPr lang="fr-FR" sz="1800" b="1" i="0" u="none" strike="noStrike" baseline="0" dirty="0">
                <a:solidFill>
                  <a:srgbClr val="344B55"/>
                </a:solidFill>
                <a:latin typeface="Helvetica-Bold"/>
              </a:rPr>
              <a:t>peuvent contribuer au soutien des cours d’eau en période de</a:t>
            </a:r>
          </a:p>
          <a:p>
            <a:pPr algn="l"/>
            <a:r>
              <a:rPr lang="fr-FR" sz="1800" b="1" i="0" u="none" strike="noStrike" baseline="0" dirty="0">
                <a:solidFill>
                  <a:srgbClr val="344B55"/>
                </a:solidFill>
                <a:latin typeface="Helvetica-Bold"/>
              </a:rPr>
              <a:t>sécheresse</a:t>
            </a:r>
            <a:r>
              <a:rPr lang="fr-FR" sz="1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. En pompant l’eau collectée par les sites et en la rejetant</a:t>
            </a:r>
          </a:p>
          <a:p>
            <a:pPr algn="l"/>
            <a:r>
              <a:rPr lang="fr-FR" sz="1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après contrôle dans les cours d’eau, elles aident à prévenir</a:t>
            </a:r>
          </a:p>
          <a:p>
            <a:pPr algn="l"/>
            <a:r>
              <a:rPr lang="fr-FR" sz="1800" b="0" i="0" u="none" strike="noStrike" baseline="0" dirty="0">
                <a:solidFill>
                  <a:srgbClr val="344B55"/>
                </a:solidFill>
                <a:latin typeface="Helvetica" panose="020B0604020202020204" pitchFamily="34" charset="0"/>
              </a:rPr>
              <a:t>leur assèchement.</a:t>
            </a:r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DE52533-1FB3-8AB2-B850-127D798268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5081" y="1174021"/>
            <a:ext cx="5166919" cy="509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12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5B1D3-80C6-3CBA-C8B9-C56C90D3E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47A0A89-66BF-2074-21A4-0F289605A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2D708DC-DD02-49C4-AD97-12FE769C55B1}" type="slidenum">
              <a:rPr lang="fr-FR" smtClean="0"/>
              <a:t>9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6F36DD7-BC72-546B-906A-878F3F3E30C8}"/>
              </a:ext>
            </a:extLst>
          </p:cNvPr>
          <p:cNvSpPr txBox="1"/>
          <p:nvPr/>
        </p:nvSpPr>
        <p:spPr>
          <a:xfrm>
            <a:off x="1209453" y="0"/>
            <a:ext cx="7679366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4800" b="1" i="0" u="none" strike="noStrike" baseline="0" dirty="0">
                <a:solidFill>
                  <a:srgbClr val="004767"/>
                </a:solidFill>
                <a:latin typeface="Helvetica-Bold"/>
              </a:rPr>
              <a:t>Carrières du Boulonnais</a:t>
            </a:r>
          </a:p>
          <a:p>
            <a:pPr algn="l"/>
            <a:r>
              <a:rPr lang="fr-FR" sz="800" b="0" i="0" u="none" strike="noStrike" baseline="0" dirty="0">
                <a:solidFill>
                  <a:srgbClr val="70706F"/>
                </a:solidFill>
                <a:latin typeface="SourceSansVariable-Roman"/>
              </a:rPr>
              <a:t>Crédit : Carrières du Boulonnais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Cette carrière exploite depuis plus d’un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siècle un gisement de roches calcaires dans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le Boulonnais. En 2021, afin de garantir une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meilleure efficacité dans le rejet des eaux vers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le milieu naturel et d’apporter une solution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durable pour l’alimentation du ruisseau Le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Blacourt, un nouveau bassin a été mis en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service sur ce site. </a:t>
            </a:r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Ce bassin se distingue par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son fonctionnement innovant : il est alimenté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par pompage depuis le fond de la carrière,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tandis que l’eau est rejetée gravitairement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dans le ruisseau Blacourt. En temps normal,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les volumes rejetés varient de 25 à 30 m3/h,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mais en période d’étiage, ce débit peut être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augmenté à 40-50 m3/h pour répondre aux</a:t>
            </a:r>
          </a:p>
          <a:p>
            <a:pPr algn="l"/>
            <a:r>
              <a:rPr lang="fr-FR" sz="1600" b="1" i="0" u="none" strike="noStrike" baseline="0" dirty="0">
                <a:solidFill>
                  <a:srgbClr val="585757"/>
                </a:solidFill>
                <a:latin typeface="HelveticaNeue"/>
              </a:rPr>
              <a:t>besoins. </a:t>
            </a:r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En résumé, l’exploitant de la carrière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garantit désormais une réserve d’eau et un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débit de fuite gérés par une canalisation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dédiée, assurant un soutien permanent au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débit du Blacourt, en particulier pendant les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périodes de basses eaux, contribuant ainsi à la</a:t>
            </a:r>
          </a:p>
          <a:p>
            <a:pPr algn="l"/>
            <a:r>
              <a:rPr lang="fr-FR" sz="1600" b="0" i="0" u="none" strike="noStrike" baseline="0" dirty="0">
                <a:solidFill>
                  <a:srgbClr val="585757"/>
                </a:solidFill>
                <a:latin typeface="HelveticaNeue"/>
              </a:rPr>
              <a:t>préservation du milieu aquatique.</a:t>
            </a:r>
            <a:endParaRPr lang="fr-FR" sz="16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3C50EEA-4F36-2BA0-21BF-00C209681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473" y="1843944"/>
            <a:ext cx="6209527" cy="416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771525"/>
      </p:ext>
    </p:extLst>
  </p:cSld>
  <p:clrMapOvr>
    <a:masterClrMapping/>
  </p:clrMapOvr>
</p:sld>
</file>

<file path=ppt/theme/theme1.xml><?xml version="1.0" encoding="utf-8"?>
<a:theme xmlns:a="http://schemas.openxmlformats.org/drawingml/2006/main" name="Page de garde 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age de garde 2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DJ Jaune et texte bleu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Diapo titre BLEU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Diapo titre JAUN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Diapo titre VER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apo titre GRI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Diapo texte 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Diapo de fi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781b63b-5c3d-4263-8b3a-2bc2fbf40ac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F83BFCCE1D244BB28A7295C923C2AB" ma:contentTypeVersion="17" ma:contentTypeDescription="Crée un document." ma:contentTypeScope="" ma:versionID="3fb9e014304edaa1957245480808715d">
  <xsd:schema xmlns:xsd="http://www.w3.org/2001/XMLSchema" xmlns:xs="http://www.w3.org/2001/XMLSchema" xmlns:p="http://schemas.microsoft.com/office/2006/metadata/properties" xmlns:ns2="a781b63b-5c3d-4263-8b3a-2bc2fbf40ac6" xmlns:ns3="692b7020-1043-42b0-9da5-6e379661dff0" targetNamespace="http://schemas.microsoft.com/office/2006/metadata/properties" ma:root="true" ma:fieldsID="8f243d76d85ce9a64efc8193d7ee31e2" ns2:_="" ns3:_="">
    <xsd:import namespace="a781b63b-5c3d-4263-8b3a-2bc2fbf40ac6"/>
    <xsd:import namespace="692b7020-1043-42b0-9da5-6e379661df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81b63b-5c3d-4263-8b3a-2bc2fbf40a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701ed5c5-d4c8-473f-8802-28e07bd598e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2b7020-1043-42b0-9da5-6e379661dff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E90FB4-F417-4E02-B37B-AFDAAE077C3E}">
  <ds:schemaRefs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purl.org/dc/terms/"/>
    <ds:schemaRef ds:uri="692b7020-1043-42b0-9da5-6e379661dff0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a781b63b-5c3d-4263-8b3a-2bc2fbf40ac6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C7A2724-1F4E-42DC-AAAD-2A39AD873A5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82DFAD-85E1-4F98-981B-83A6534EA6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81b63b-5c3d-4263-8b3a-2bc2fbf40ac6"/>
    <ds:schemaRef ds:uri="692b7020-1043-42b0-9da5-6e379661df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17537</TotalTime>
  <Words>1819</Words>
  <Application>Microsoft Office PowerPoint</Application>
  <PresentationFormat>Grand écran</PresentationFormat>
  <Paragraphs>234</Paragraphs>
  <Slides>20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9</vt:i4>
      </vt:variant>
      <vt:variant>
        <vt:lpstr>Titres des diapositives</vt:lpstr>
      </vt:variant>
      <vt:variant>
        <vt:i4>20</vt:i4>
      </vt:variant>
    </vt:vector>
  </HeadingPairs>
  <TitlesOfParts>
    <vt:vector size="42" baseType="lpstr">
      <vt:lpstr>Apertura</vt:lpstr>
      <vt:lpstr>Aptos</vt:lpstr>
      <vt:lpstr>Aptos Display</vt:lpstr>
      <vt:lpstr>Arial</vt:lpstr>
      <vt:lpstr>Century Gothic</vt:lpstr>
      <vt:lpstr>Gotham Bold</vt:lpstr>
      <vt:lpstr>Helvetica</vt:lpstr>
      <vt:lpstr>Helvetica-Bold</vt:lpstr>
      <vt:lpstr>HelveticaNeue</vt:lpstr>
      <vt:lpstr>HelveticaNeue-Bold</vt:lpstr>
      <vt:lpstr>SourceSansVariable-Roman</vt:lpstr>
      <vt:lpstr>Times</vt:lpstr>
      <vt:lpstr>Wingdings</vt:lpstr>
      <vt:lpstr>Page de garde 1</vt:lpstr>
      <vt:lpstr>Page de garde 2</vt:lpstr>
      <vt:lpstr>ODJ Jaune et texte bleu</vt:lpstr>
      <vt:lpstr>Diapo titre BLEU</vt:lpstr>
      <vt:lpstr>Diapo titre JAUNE</vt:lpstr>
      <vt:lpstr>Diapo titre VERT</vt:lpstr>
      <vt:lpstr>Diapo titre GRIS</vt:lpstr>
      <vt:lpstr>Diapo texte </vt:lpstr>
      <vt:lpstr>Diapo de fin</vt:lpstr>
      <vt:lpstr>La contribution des carrières à la préservation de la ressource en eau</vt:lpstr>
      <vt:lpstr>Présentation PowerPoint</vt:lpstr>
      <vt:lpstr>Les divers services identifiés</vt:lpstr>
      <vt:lpstr>MAÎTRISE DES CRUES</vt:lpstr>
      <vt:lpstr>Présentation PowerPoint</vt:lpstr>
      <vt:lpstr>STOCKAGE DE L’EAU</vt:lpstr>
      <vt:lpstr>Présentation PowerPoint</vt:lpstr>
      <vt:lpstr>SOUTIEN DES DÉBITS EN PÉRIODE D’ÉTIAGE</vt:lpstr>
      <vt:lpstr>Présentation PowerPoint</vt:lpstr>
      <vt:lpstr>RECONNEXION HYDROLOGIQUE</vt:lpstr>
      <vt:lpstr>Présentation PowerPoint</vt:lpstr>
      <vt:lpstr>GESTION DE ZONES HUMIDES</vt:lpstr>
      <vt:lpstr>Présentation PowerPoint</vt:lpstr>
      <vt:lpstr>RÉINFILTRATION</vt:lpstr>
      <vt:lpstr>Présentation PowerPoint</vt:lpstr>
      <vt:lpstr>PROTECTION DES POPULATIONS ET DES INFRASTRUCTURES </vt:lpstr>
      <vt:lpstr>Présentation PowerPoint</vt:lpstr>
      <vt:lpstr>VALORISATION DES EAUX D’EXHAURE  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CARRE Annelyse</dc:creator>
  <cp:lastModifiedBy>VIANO Olivier</cp:lastModifiedBy>
  <cp:revision>11</cp:revision>
  <cp:lastPrinted>2025-05-22T15:50:48Z</cp:lastPrinted>
  <dcterms:created xsi:type="dcterms:W3CDTF">2024-10-17T09:33:20Z</dcterms:created>
  <dcterms:modified xsi:type="dcterms:W3CDTF">2025-06-03T16:18:54Z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0x010100C3F83BFCCE1D244BB28A7295C923C2AB</vt:lpwstr>
  </property>
  <property fmtid="{D5CDD505-2E9C-101B-9397-08002B2CF9AE}" pid="3" name="MediaServiceImageTags">
    <vt:lpwstr/>
  </property>
  <property fmtid="{D5CDD505-2E9C-101B-9397-08002B2CF9AE}" pid="4" name="_dlc_DocIdItemGuid">
    <vt:lpwstr>a2a99ba1-2f85-4f54-a098-24aee832f73b</vt:lpwstr>
  </property>
</Properties>
</file>