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9"/>
  </p:notesMasterIdLst>
  <p:sldIdLst>
    <p:sldId id="256" r:id="rId3"/>
    <p:sldId id="264" r:id="rId4"/>
    <p:sldId id="497" r:id="rId5"/>
    <p:sldId id="2145706899" r:id="rId6"/>
    <p:sldId id="258" r:id="rId7"/>
    <p:sldId id="2145706904" r:id="rId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E9BFAD1-CCE9-49E5-BEA3-D8730C30F066}" v="226" dt="2025-06-11T04:51:05.0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02" autoAdjust="0"/>
    <p:restoredTop sz="94660"/>
  </p:normalViewPr>
  <p:slideViewPr>
    <p:cSldViewPr snapToGrid="0">
      <p:cViewPr varScale="1">
        <p:scale>
          <a:sx n="74" d="100"/>
          <a:sy n="74" d="100"/>
        </p:scale>
        <p:origin x="76" y="3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bin PINAUDEAU FENARIVE" userId="2140ff189752b015" providerId="LiveId" clId="{8E9BFAD1-CCE9-49E5-BEA3-D8730C30F066}"/>
    <pc:docChg chg="undo custSel addSld delSld modSld">
      <pc:chgData name="Albin PINAUDEAU FENARIVE" userId="2140ff189752b015" providerId="LiveId" clId="{8E9BFAD1-CCE9-49E5-BEA3-D8730C30F066}" dt="2025-06-11T04:57:03.193" v="948" actId="47"/>
      <pc:docMkLst>
        <pc:docMk/>
      </pc:docMkLst>
      <pc:sldChg chg="modSp mod">
        <pc:chgData name="Albin PINAUDEAU FENARIVE" userId="2140ff189752b015" providerId="LiveId" clId="{8E9BFAD1-CCE9-49E5-BEA3-D8730C30F066}" dt="2025-06-11T04:45:24.377" v="326" actId="20577"/>
        <pc:sldMkLst>
          <pc:docMk/>
          <pc:sldMk cId="491512365" sldId="256"/>
        </pc:sldMkLst>
        <pc:spChg chg="mod">
          <ac:chgData name="Albin PINAUDEAU FENARIVE" userId="2140ff189752b015" providerId="LiveId" clId="{8E9BFAD1-CCE9-49E5-BEA3-D8730C30F066}" dt="2025-06-11T04:45:24.377" v="326" actId="20577"/>
          <ac:spMkLst>
            <pc:docMk/>
            <pc:sldMk cId="491512365" sldId="256"/>
            <ac:spMk id="24" creationId="{E7F73F44-059D-5DB6-E643-DDCDA0146A33}"/>
          </ac:spMkLst>
        </pc:spChg>
      </pc:sldChg>
      <pc:sldChg chg="modSp mod">
        <pc:chgData name="Albin PINAUDEAU FENARIVE" userId="2140ff189752b015" providerId="LiveId" clId="{8E9BFAD1-CCE9-49E5-BEA3-D8730C30F066}" dt="2025-06-11T04:52:34.725" v="947" actId="20577"/>
        <pc:sldMkLst>
          <pc:docMk/>
          <pc:sldMk cId="2700476201" sldId="258"/>
        </pc:sldMkLst>
        <pc:spChg chg="mod">
          <ac:chgData name="Albin PINAUDEAU FENARIVE" userId="2140ff189752b015" providerId="LiveId" clId="{8E9BFAD1-CCE9-49E5-BEA3-D8730C30F066}" dt="2025-06-09T21:03:37.769" v="107" actId="20577"/>
          <ac:spMkLst>
            <pc:docMk/>
            <pc:sldMk cId="2700476201" sldId="258"/>
            <ac:spMk id="3" creationId="{3ABD18FB-A520-4138-3735-FC7E3F0FD51E}"/>
          </ac:spMkLst>
        </pc:spChg>
        <pc:spChg chg="mod">
          <ac:chgData name="Albin PINAUDEAU FENARIVE" userId="2140ff189752b015" providerId="LiveId" clId="{8E9BFAD1-CCE9-49E5-BEA3-D8730C30F066}" dt="2025-06-11T04:52:34.725" v="947" actId="20577"/>
          <ac:spMkLst>
            <pc:docMk/>
            <pc:sldMk cId="2700476201" sldId="258"/>
            <ac:spMk id="6" creationId="{38F25181-D118-B6D7-87EF-2C288B2F1EC8}"/>
          </ac:spMkLst>
        </pc:spChg>
        <pc:spChg chg="mod">
          <ac:chgData name="Albin PINAUDEAU FENARIVE" userId="2140ff189752b015" providerId="LiveId" clId="{8E9BFAD1-CCE9-49E5-BEA3-D8730C30F066}" dt="2025-06-11T04:49:53.897" v="909" actId="27636"/>
          <ac:spMkLst>
            <pc:docMk/>
            <pc:sldMk cId="2700476201" sldId="258"/>
            <ac:spMk id="9" creationId="{1BA5651F-A16E-6413-285D-47A64E7507E7}"/>
          </ac:spMkLst>
        </pc:spChg>
      </pc:sldChg>
      <pc:sldChg chg="add del">
        <pc:chgData name="Albin PINAUDEAU FENARIVE" userId="2140ff189752b015" providerId="LiveId" clId="{8E9BFAD1-CCE9-49E5-BEA3-D8730C30F066}" dt="2025-06-09T21:13:21.735" v="308" actId="2696"/>
        <pc:sldMkLst>
          <pc:docMk/>
          <pc:sldMk cId="1490804062" sldId="260"/>
        </pc:sldMkLst>
      </pc:sldChg>
      <pc:sldChg chg="del mod modShow">
        <pc:chgData name="Albin PINAUDEAU FENARIVE" userId="2140ff189752b015" providerId="LiveId" clId="{8E9BFAD1-CCE9-49E5-BEA3-D8730C30F066}" dt="2025-06-11T04:57:03.193" v="948" actId="47"/>
        <pc:sldMkLst>
          <pc:docMk/>
          <pc:sldMk cId="721499733" sldId="261"/>
        </pc:sldMkLst>
      </pc:sldChg>
      <pc:sldChg chg="modSp mod">
        <pc:chgData name="Albin PINAUDEAU FENARIVE" userId="2140ff189752b015" providerId="LiveId" clId="{8E9BFAD1-CCE9-49E5-BEA3-D8730C30F066}" dt="2025-06-11T04:52:15.821" v="926" actId="20577"/>
        <pc:sldMkLst>
          <pc:docMk/>
          <pc:sldMk cId="4237435635" sldId="264"/>
        </pc:sldMkLst>
        <pc:spChg chg="mod">
          <ac:chgData name="Albin PINAUDEAU FENARIVE" userId="2140ff189752b015" providerId="LiveId" clId="{8E9BFAD1-CCE9-49E5-BEA3-D8730C30F066}" dt="2025-06-11T04:52:15.821" v="926" actId="20577"/>
          <ac:spMkLst>
            <pc:docMk/>
            <pc:sldMk cId="4237435635" sldId="264"/>
            <ac:spMk id="6" creationId="{38F25181-D118-B6D7-87EF-2C288B2F1EC8}"/>
          </ac:spMkLst>
        </pc:spChg>
      </pc:sldChg>
      <pc:sldChg chg="addSp delSp modSp add mod">
        <pc:chgData name="Albin PINAUDEAU FENARIVE" userId="2140ff189752b015" providerId="LiveId" clId="{8E9BFAD1-CCE9-49E5-BEA3-D8730C30F066}" dt="2025-06-09T21:12:48.382" v="305" actId="1076"/>
        <pc:sldMkLst>
          <pc:docMk/>
          <pc:sldMk cId="1598521908" sldId="497"/>
        </pc:sldMkLst>
        <pc:spChg chg="mod">
          <ac:chgData name="Albin PINAUDEAU FENARIVE" userId="2140ff189752b015" providerId="LiveId" clId="{8E9BFAD1-CCE9-49E5-BEA3-D8730C30F066}" dt="2025-06-09T21:11:30.666" v="283" actId="1076"/>
          <ac:spMkLst>
            <pc:docMk/>
            <pc:sldMk cId="1598521908" sldId="497"/>
            <ac:spMk id="14" creationId="{00000000-0000-0000-0000-000000000000}"/>
          </ac:spMkLst>
        </pc:spChg>
        <pc:spChg chg="add mod">
          <ac:chgData name="Albin PINAUDEAU FENARIVE" userId="2140ff189752b015" providerId="LiveId" clId="{8E9BFAD1-CCE9-49E5-BEA3-D8730C30F066}" dt="2025-06-09T21:12:33.470" v="300" actId="1076"/>
          <ac:spMkLst>
            <pc:docMk/>
            <pc:sldMk cId="1598521908" sldId="497"/>
            <ac:spMk id="25" creationId="{AA87A5EE-0F55-22FC-416E-CBBCC401F0F8}"/>
          </ac:spMkLst>
        </pc:spChg>
        <pc:spChg chg="mod">
          <ac:chgData name="Albin PINAUDEAU FENARIVE" userId="2140ff189752b015" providerId="LiveId" clId="{8E9BFAD1-CCE9-49E5-BEA3-D8730C30F066}" dt="2025-06-09T21:12:12.570" v="293" actId="1076"/>
          <ac:spMkLst>
            <pc:docMk/>
            <pc:sldMk cId="1598521908" sldId="497"/>
            <ac:spMk id="46" creationId="{0E68FDD9-E152-4FF3-B51B-1FE4786AFA2C}"/>
          </ac:spMkLst>
        </pc:spChg>
        <pc:spChg chg="mod">
          <ac:chgData name="Albin PINAUDEAU FENARIVE" userId="2140ff189752b015" providerId="LiveId" clId="{8E9BFAD1-CCE9-49E5-BEA3-D8730C30F066}" dt="2025-06-09T21:11:32.740" v="284" actId="1076"/>
          <ac:spMkLst>
            <pc:docMk/>
            <pc:sldMk cId="1598521908" sldId="497"/>
            <ac:spMk id="48" creationId="{6481E4A1-8DB1-1F9E-52D1-C2913D5EBFCC}"/>
          </ac:spMkLst>
        </pc:spChg>
        <pc:spChg chg="mod">
          <ac:chgData name="Albin PINAUDEAU FENARIVE" userId="2140ff189752b015" providerId="LiveId" clId="{8E9BFAD1-CCE9-49E5-BEA3-D8730C30F066}" dt="2025-06-09T21:12:48.382" v="305" actId="1076"/>
          <ac:spMkLst>
            <pc:docMk/>
            <pc:sldMk cId="1598521908" sldId="497"/>
            <ac:spMk id="49" creationId="{EE3613C5-77D6-1F2C-A50B-C8AE76850531}"/>
          </ac:spMkLst>
        </pc:spChg>
        <pc:spChg chg="mod">
          <ac:chgData name="Albin PINAUDEAU FENARIVE" userId="2140ff189752b015" providerId="LiveId" clId="{8E9BFAD1-CCE9-49E5-BEA3-D8730C30F066}" dt="2025-06-09T21:09:53.900" v="247" actId="1076"/>
          <ac:spMkLst>
            <pc:docMk/>
            <pc:sldMk cId="1598521908" sldId="497"/>
            <ac:spMk id="50" creationId="{D2F4CD4A-14CA-F3EB-ED6D-B5ECEA6C52A5}"/>
          </ac:spMkLst>
        </pc:spChg>
        <pc:spChg chg="mod">
          <ac:chgData name="Albin PINAUDEAU FENARIVE" userId="2140ff189752b015" providerId="LiveId" clId="{8E9BFAD1-CCE9-49E5-BEA3-D8730C30F066}" dt="2025-06-09T21:09:31.161" v="238" actId="1076"/>
          <ac:spMkLst>
            <pc:docMk/>
            <pc:sldMk cId="1598521908" sldId="497"/>
            <ac:spMk id="53" creationId="{216648C2-8BAE-6EE5-CEF9-7CEDF9BE53AC}"/>
          </ac:spMkLst>
        </pc:spChg>
        <pc:picChg chg="mod">
          <ac:chgData name="Albin PINAUDEAU FENARIVE" userId="2140ff189752b015" providerId="LiveId" clId="{8E9BFAD1-CCE9-49E5-BEA3-D8730C30F066}" dt="2025-06-09T21:09:58.713" v="249" actId="1076"/>
          <ac:picMkLst>
            <pc:docMk/>
            <pc:sldMk cId="1598521908" sldId="497"/>
            <ac:picMk id="2" creationId="{00000000-0000-0000-0000-000000000000}"/>
          </ac:picMkLst>
        </pc:picChg>
        <pc:picChg chg="mod">
          <ac:chgData name="Albin PINAUDEAU FENARIVE" userId="2140ff189752b015" providerId="LiveId" clId="{8E9BFAD1-CCE9-49E5-BEA3-D8730C30F066}" dt="2025-06-09T21:10:00.603" v="250" actId="1076"/>
          <ac:picMkLst>
            <pc:docMk/>
            <pc:sldMk cId="1598521908" sldId="497"/>
            <ac:picMk id="3" creationId="{00000000-0000-0000-0000-000000000000}"/>
          </ac:picMkLst>
        </pc:picChg>
        <pc:picChg chg="add mod">
          <ac:chgData name="Albin PINAUDEAU FENARIVE" userId="2140ff189752b015" providerId="LiveId" clId="{8E9BFAD1-CCE9-49E5-BEA3-D8730C30F066}" dt="2025-06-09T21:06:23.476" v="179" actId="1076"/>
          <ac:picMkLst>
            <pc:docMk/>
            <pc:sldMk cId="1598521908" sldId="497"/>
            <ac:picMk id="4" creationId="{C689C338-4114-4273-262E-36B315946006}"/>
          </ac:picMkLst>
        </pc:picChg>
        <pc:picChg chg="mod">
          <ac:chgData name="Albin PINAUDEAU FENARIVE" userId="2140ff189752b015" providerId="LiveId" clId="{8E9BFAD1-CCE9-49E5-BEA3-D8730C30F066}" dt="2025-06-09T21:11:00.123" v="272" actId="14100"/>
          <ac:picMkLst>
            <pc:docMk/>
            <pc:sldMk cId="1598521908" sldId="497"/>
            <ac:picMk id="11" creationId="{C2D22102-9BEE-AA80-A33C-C3A7BAB269A2}"/>
          </ac:picMkLst>
        </pc:picChg>
        <pc:picChg chg="add mod">
          <ac:chgData name="Albin PINAUDEAU FENARIVE" userId="2140ff189752b015" providerId="LiveId" clId="{8E9BFAD1-CCE9-49E5-BEA3-D8730C30F066}" dt="2025-06-09T21:12:38.052" v="302" actId="1076"/>
          <ac:picMkLst>
            <pc:docMk/>
            <pc:sldMk cId="1598521908" sldId="497"/>
            <ac:picMk id="26" creationId="{D5BD2613-10DF-E584-6E71-DCCDB2A32408}"/>
          </ac:picMkLst>
        </pc:picChg>
        <pc:picChg chg="mod">
          <ac:chgData name="Albin PINAUDEAU FENARIVE" userId="2140ff189752b015" providerId="LiveId" clId="{8E9BFAD1-CCE9-49E5-BEA3-D8730C30F066}" dt="2025-06-09T21:10:43.167" v="266" actId="1076"/>
          <ac:picMkLst>
            <pc:docMk/>
            <pc:sldMk cId="1598521908" sldId="497"/>
            <ac:picMk id="36" creationId="{7F53A2E3-DACD-8489-77E6-98D786590956}"/>
          </ac:picMkLst>
        </pc:picChg>
        <pc:picChg chg="mod">
          <ac:chgData name="Albin PINAUDEAU FENARIVE" userId="2140ff189752b015" providerId="LiveId" clId="{8E9BFAD1-CCE9-49E5-BEA3-D8730C30F066}" dt="2025-06-09T21:09:33.367" v="239" actId="1076"/>
          <ac:picMkLst>
            <pc:docMk/>
            <pc:sldMk cId="1598521908" sldId="497"/>
            <ac:picMk id="38" creationId="{00000000-0000-0000-0000-000000000000}"/>
          </ac:picMkLst>
        </pc:picChg>
        <pc:picChg chg="mod">
          <ac:chgData name="Albin PINAUDEAU FENARIVE" userId="2140ff189752b015" providerId="LiveId" clId="{8E9BFAD1-CCE9-49E5-BEA3-D8730C30F066}" dt="2025-06-09T21:10:09.687" v="254" actId="1076"/>
          <ac:picMkLst>
            <pc:docMk/>
            <pc:sldMk cId="1598521908" sldId="497"/>
            <ac:picMk id="39" creationId="{D2795D9A-4C85-13E6-0ECB-A05BDBCC91D9}"/>
          </ac:picMkLst>
        </pc:picChg>
        <pc:picChg chg="mod">
          <ac:chgData name="Albin PINAUDEAU FENARIVE" userId="2140ff189752b015" providerId="LiveId" clId="{8E9BFAD1-CCE9-49E5-BEA3-D8730C30F066}" dt="2025-06-09T21:10:41.290" v="265" actId="1076"/>
          <ac:picMkLst>
            <pc:docMk/>
            <pc:sldMk cId="1598521908" sldId="497"/>
            <ac:picMk id="43" creationId="{00000000-0000-0000-0000-000000000000}"/>
          </ac:picMkLst>
        </pc:picChg>
        <pc:picChg chg="mod">
          <ac:chgData name="Albin PINAUDEAU FENARIVE" userId="2140ff189752b015" providerId="LiveId" clId="{8E9BFAD1-CCE9-49E5-BEA3-D8730C30F066}" dt="2025-06-09T21:10:55.132" v="270" actId="14100"/>
          <ac:picMkLst>
            <pc:docMk/>
            <pc:sldMk cId="1598521908" sldId="497"/>
            <ac:picMk id="45" creationId="{2246F9E0-2D0F-024C-B8C0-38E7FE36CA97}"/>
          </ac:picMkLst>
        </pc:picChg>
        <pc:picChg chg="mod">
          <ac:chgData name="Albin PINAUDEAU FENARIVE" userId="2140ff189752b015" providerId="LiveId" clId="{8E9BFAD1-CCE9-49E5-BEA3-D8730C30F066}" dt="2025-06-09T21:11:03.427" v="273" actId="1076"/>
          <ac:picMkLst>
            <pc:docMk/>
            <pc:sldMk cId="1598521908" sldId="497"/>
            <ac:picMk id="47" creationId="{26E7BA91-C8CF-22F4-102E-65C416C0CF80}"/>
          </ac:picMkLst>
        </pc:picChg>
        <pc:picChg chg="mod">
          <ac:chgData name="Albin PINAUDEAU FENARIVE" userId="2140ff189752b015" providerId="LiveId" clId="{8E9BFAD1-CCE9-49E5-BEA3-D8730C30F066}" dt="2025-06-09T21:10:02.325" v="251" actId="1076"/>
          <ac:picMkLst>
            <pc:docMk/>
            <pc:sldMk cId="1598521908" sldId="497"/>
            <ac:picMk id="54" creationId="{00000000-0000-0000-0000-000000000000}"/>
          </ac:picMkLst>
        </pc:picChg>
        <pc:picChg chg="mod">
          <ac:chgData name="Albin PINAUDEAU FENARIVE" userId="2140ff189752b015" providerId="LiveId" clId="{8E9BFAD1-CCE9-49E5-BEA3-D8730C30F066}" dt="2025-06-09T21:10:12.918" v="255" actId="1076"/>
          <ac:picMkLst>
            <pc:docMk/>
            <pc:sldMk cId="1598521908" sldId="497"/>
            <ac:picMk id="1026" creationId="{E5CAAA42-BBB5-EB15-1E55-8698258DD950}"/>
          </ac:picMkLst>
        </pc:picChg>
        <pc:picChg chg="mod">
          <ac:chgData name="Albin PINAUDEAU FENARIVE" userId="2140ff189752b015" providerId="LiveId" clId="{8E9BFAD1-CCE9-49E5-BEA3-D8730C30F066}" dt="2025-06-09T21:10:18.832" v="257" actId="1076"/>
          <ac:picMkLst>
            <pc:docMk/>
            <pc:sldMk cId="1598521908" sldId="497"/>
            <ac:picMk id="1028" creationId="{01F1B0DA-E1AA-48DF-AB9D-09ADDC818BE0}"/>
          </ac:picMkLst>
        </pc:picChg>
        <pc:picChg chg="mod">
          <ac:chgData name="Albin PINAUDEAU FENARIVE" userId="2140ff189752b015" providerId="LiveId" clId="{8E9BFAD1-CCE9-49E5-BEA3-D8730C30F066}" dt="2025-06-09T21:10:24.184" v="259" actId="1076"/>
          <ac:picMkLst>
            <pc:docMk/>
            <pc:sldMk cId="1598521908" sldId="497"/>
            <ac:picMk id="1034" creationId="{0B9E003D-5BCC-DC39-CF86-4D767DD28296}"/>
          </ac:picMkLst>
        </pc:picChg>
        <pc:picChg chg="mod">
          <ac:chgData name="Albin PINAUDEAU FENARIVE" userId="2140ff189752b015" providerId="LiveId" clId="{8E9BFAD1-CCE9-49E5-BEA3-D8730C30F066}" dt="2025-06-09T21:09:35.621" v="240" actId="1076"/>
          <ac:picMkLst>
            <pc:docMk/>
            <pc:sldMk cId="1598521908" sldId="497"/>
            <ac:picMk id="1036" creationId="{0FB1AC85-E552-5691-C71D-EC1601158B0F}"/>
          </ac:picMkLst>
        </pc:picChg>
        <pc:picChg chg="add del mod">
          <ac:chgData name="Albin PINAUDEAU FENARIVE" userId="2140ff189752b015" providerId="LiveId" clId="{8E9BFAD1-CCE9-49E5-BEA3-D8730C30F066}" dt="2025-06-09T21:09:37.949" v="241" actId="1076"/>
          <ac:picMkLst>
            <pc:docMk/>
            <pc:sldMk cId="1598521908" sldId="497"/>
            <ac:picMk id="1038" creationId="{F7A8D855-507B-99F9-8482-645FC5138388}"/>
          </ac:picMkLst>
        </pc:picChg>
        <pc:picChg chg="mod">
          <ac:chgData name="Albin PINAUDEAU FENARIVE" userId="2140ff189752b015" providerId="LiveId" clId="{8E9BFAD1-CCE9-49E5-BEA3-D8730C30F066}" dt="2025-06-09T21:09:41.368" v="243" actId="14100"/>
          <ac:picMkLst>
            <pc:docMk/>
            <pc:sldMk cId="1598521908" sldId="497"/>
            <ac:picMk id="1040" creationId="{9B81E2C9-DFD6-40C4-C1BD-F1788DF45D3B}"/>
          </ac:picMkLst>
        </pc:picChg>
        <pc:picChg chg="mod">
          <ac:chgData name="Albin PINAUDEAU FENARIVE" userId="2140ff189752b015" providerId="LiveId" clId="{8E9BFAD1-CCE9-49E5-BEA3-D8730C30F066}" dt="2025-06-09T21:10:33.239" v="261" actId="1076"/>
          <ac:picMkLst>
            <pc:docMk/>
            <pc:sldMk cId="1598521908" sldId="497"/>
            <ac:picMk id="1046" creationId="{572EDCEC-8819-CD41-F417-6CB07D924A70}"/>
          </ac:picMkLst>
        </pc:picChg>
        <pc:picChg chg="mod">
          <ac:chgData name="Albin PINAUDEAU FENARIVE" userId="2140ff189752b015" providerId="LiveId" clId="{8E9BFAD1-CCE9-49E5-BEA3-D8730C30F066}" dt="2025-06-09T21:11:15.233" v="278" actId="1076"/>
          <ac:picMkLst>
            <pc:docMk/>
            <pc:sldMk cId="1598521908" sldId="497"/>
            <ac:picMk id="2051" creationId="{00000000-0000-0000-0000-000000000000}"/>
          </ac:picMkLst>
        </pc:picChg>
        <pc:picChg chg="mod">
          <ac:chgData name="Albin PINAUDEAU FENARIVE" userId="2140ff189752b015" providerId="LiveId" clId="{8E9BFAD1-CCE9-49E5-BEA3-D8730C30F066}" dt="2025-06-09T21:11:53.190" v="286" actId="1076"/>
          <ac:picMkLst>
            <pc:docMk/>
            <pc:sldMk cId="1598521908" sldId="497"/>
            <ac:picMk id="2053" creationId="{00000000-0000-0000-0000-000000000000}"/>
          </ac:picMkLst>
        </pc:picChg>
        <pc:picChg chg="mod">
          <ac:chgData name="Albin PINAUDEAU FENARIVE" userId="2140ff189752b015" providerId="LiveId" clId="{8E9BFAD1-CCE9-49E5-BEA3-D8730C30F066}" dt="2025-06-09T21:11:55.572" v="287" actId="1076"/>
          <ac:picMkLst>
            <pc:docMk/>
            <pc:sldMk cId="1598521908" sldId="497"/>
            <ac:picMk id="2055" creationId="{00000000-0000-0000-0000-000000000000}"/>
          </ac:picMkLst>
        </pc:picChg>
        <pc:picChg chg="mod">
          <ac:chgData name="Albin PINAUDEAU FENARIVE" userId="2140ff189752b015" providerId="LiveId" clId="{8E9BFAD1-CCE9-49E5-BEA3-D8730C30F066}" dt="2025-06-09T21:11:51.151" v="285" actId="1076"/>
          <ac:picMkLst>
            <pc:docMk/>
            <pc:sldMk cId="1598521908" sldId="497"/>
            <ac:picMk id="2057" creationId="{00000000-0000-0000-0000-000000000000}"/>
          </ac:picMkLst>
        </pc:picChg>
        <pc:picChg chg="mod">
          <ac:chgData name="Albin PINAUDEAU FENARIVE" userId="2140ff189752b015" providerId="LiveId" clId="{8E9BFAD1-CCE9-49E5-BEA3-D8730C30F066}" dt="2025-06-09T21:11:57.170" v="288" actId="1076"/>
          <ac:picMkLst>
            <pc:docMk/>
            <pc:sldMk cId="1598521908" sldId="497"/>
            <ac:picMk id="2058" creationId="{00000000-0000-0000-0000-000000000000}"/>
          </ac:picMkLst>
        </pc:picChg>
        <pc:picChg chg="mod">
          <ac:chgData name="Albin PINAUDEAU FENARIVE" userId="2140ff189752b015" providerId="LiveId" clId="{8E9BFAD1-CCE9-49E5-BEA3-D8730C30F066}" dt="2025-06-09T21:10:05.262" v="252" actId="1076"/>
          <ac:picMkLst>
            <pc:docMk/>
            <pc:sldMk cId="1598521908" sldId="497"/>
            <ac:picMk id="2059" creationId="{00000000-0000-0000-0000-000000000000}"/>
          </ac:picMkLst>
        </pc:picChg>
        <pc:picChg chg="mod">
          <ac:chgData name="Albin PINAUDEAU FENARIVE" userId="2140ff189752b015" providerId="LiveId" clId="{8E9BFAD1-CCE9-49E5-BEA3-D8730C30F066}" dt="2025-06-09T21:10:45.548" v="267" actId="1076"/>
          <ac:picMkLst>
            <pc:docMk/>
            <pc:sldMk cId="1598521908" sldId="497"/>
            <ac:picMk id="2060" creationId="{00000000-0000-0000-0000-000000000000}"/>
          </ac:picMkLst>
        </pc:picChg>
        <pc:picChg chg="mod">
          <ac:chgData name="Albin PINAUDEAU FENARIVE" userId="2140ff189752b015" providerId="LiveId" clId="{8E9BFAD1-CCE9-49E5-BEA3-D8730C30F066}" dt="2025-06-09T21:11:10.704" v="276" actId="14100"/>
          <ac:picMkLst>
            <pc:docMk/>
            <pc:sldMk cId="1598521908" sldId="497"/>
            <ac:picMk id="2063" creationId="{00000000-0000-0000-0000-000000000000}"/>
          </ac:picMkLst>
        </pc:picChg>
      </pc:sldChg>
      <pc:sldChg chg="modSp mod">
        <pc:chgData name="Albin PINAUDEAU FENARIVE" userId="2140ff189752b015" providerId="LiveId" clId="{8E9BFAD1-CCE9-49E5-BEA3-D8730C30F066}" dt="2025-06-11T04:45:44.372" v="328" actId="20577"/>
        <pc:sldMkLst>
          <pc:docMk/>
          <pc:sldMk cId="419551371" sldId="2145706899"/>
        </pc:sldMkLst>
        <pc:spChg chg="mod">
          <ac:chgData name="Albin PINAUDEAU FENARIVE" userId="2140ff189752b015" providerId="LiveId" clId="{8E9BFAD1-CCE9-49E5-BEA3-D8730C30F066}" dt="2025-06-11T04:45:44.372" v="328" actId="20577"/>
          <ac:spMkLst>
            <pc:docMk/>
            <pc:sldMk cId="419551371" sldId="2145706899"/>
            <ac:spMk id="2" creationId="{364CE94A-04ED-BEB0-33C5-E3B20D541668}"/>
          </ac:spMkLst>
        </pc:spChg>
        <pc:graphicFrameChg chg="mod">
          <ac:chgData name="Albin PINAUDEAU FENARIVE" userId="2140ff189752b015" providerId="LiveId" clId="{8E9BFAD1-CCE9-49E5-BEA3-D8730C30F066}" dt="2025-06-09T21:04:04.258" v="166" actId="20577"/>
          <ac:graphicFrameMkLst>
            <pc:docMk/>
            <pc:sldMk cId="419551371" sldId="2145706899"/>
            <ac:graphicFrameMk id="132" creationId="{8312464C-7748-5B8A-28AC-6BAD2805B035}"/>
          </ac:graphicFrameMkLst>
        </pc:graphicFrameChg>
      </pc:sldChg>
      <pc:sldChg chg="addSp delSp modSp mod">
        <pc:chgData name="Albin PINAUDEAU FENARIVE" userId="2140ff189752b015" providerId="LiveId" clId="{8E9BFAD1-CCE9-49E5-BEA3-D8730C30F066}" dt="2025-06-11T04:51:13.662" v="914" actId="478"/>
        <pc:sldMkLst>
          <pc:docMk/>
          <pc:sldMk cId="1296810325" sldId="2145706904"/>
        </pc:sldMkLst>
        <pc:picChg chg="add mod">
          <ac:chgData name="Albin PINAUDEAU FENARIVE" userId="2140ff189752b015" providerId="LiveId" clId="{8E9BFAD1-CCE9-49E5-BEA3-D8730C30F066}" dt="2025-06-11T04:51:09.541" v="912" actId="962"/>
          <ac:picMkLst>
            <pc:docMk/>
            <pc:sldMk cId="1296810325" sldId="2145706904"/>
            <ac:picMk id="3" creationId="{C1B54F00-0F7A-9A0D-57AD-16C92553B31A}"/>
          </ac:picMkLst>
        </pc:picChg>
        <pc:picChg chg="del">
          <ac:chgData name="Albin PINAUDEAU FENARIVE" userId="2140ff189752b015" providerId="LiveId" clId="{8E9BFAD1-CCE9-49E5-BEA3-D8730C30F066}" dt="2025-06-11T04:51:11.442" v="913" actId="478"/>
          <ac:picMkLst>
            <pc:docMk/>
            <pc:sldMk cId="1296810325" sldId="2145706904"/>
            <ac:picMk id="4" creationId="{1628EC70-8220-FF3F-DD45-AE155246445E}"/>
          </ac:picMkLst>
        </pc:picChg>
        <pc:picChg chg="del">
          <ac:chgData name="Albin PINAUDEAU FENARIVE" userId="2140ff189752b015" providerId="LiveId" clId="{8E9BFAD1-CCE9-49E5-BEA3-D8730C30F066}" dt="2025-06-11T04:51:13.662" v="914" actId="478"/>
          <ac:picMkLst>
            <pc:docMk/>
            <pc:sldMk cId="1296810325" sldId="2145706904"/>
            <ac:picMk id="7" creationId="{C95C235F-46B9-7748-6B75-E0BDE28752C3}"/>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925383-BC7C-4D46-9755-1F419B82DCB0}" type="doc">
      <dgm:prSet loTypeId="urn:microsoft.com/office/officeart/2005/8/layout/hList6" loCatId="list" qsTypeId="urn:microsoft.com/office/officeart/2005/8/quickstyle/simple4" qsCatId="simple" csTypeId="urn:microsoft.com/office/officeart/2005/8/colors/accent2_4" csCatId="accent2" phldr="1"/>
      <dgm:spPr/>
      <dgm:t>
        <a:bodyPr/>
        <a:lstStyle/>
        <a:p>
          <a:endParaRPr lang="fr-FR"/>
        </a:p>
      </dgm:t>
    </dgm:pt>
    <dgm:pt modelId="{7ACD1313-B46C-413E-BD97-0594C7EB499E}">
      <dgm:prSet custT="1"/>
      <dgm:spPr/>
      <dgm:t>
        <a:bodyPr/>
        <a:lstStyle/>
        <a:p>
          <a:pPr marL="0" marR="0" lvl="0" indent="0" defTabSz="914400" eaLnBrk="1" fontAlgn="auto" latinLnBrk="0" hangingPunct="1">
            <a:lnSpc>
              <a:spcPct val="100000"/>
            </a:lnSpc>
            <a:spcBef>
              <a:spcPts val="0"/>
            </a:spcBef>
            <a:spcAft>
              <a:spcPts val="0"/>
            </a:spcAft>
            <a:buClrTx/>
            <a:buSzTx/>
            <a:buFont typeface="Times New Roman" panose="02020603050405020304" pitchFamily="18" charset="0"/>
            <a:buChar char="-"/>
            <a:tabLst/>
            <a:defRPr/>
          </a:pPr>
          <a:r>
            <a:rPr lang="fr-FR" sz="2200" u="sng" dirty="0">
              <a:latin typeface="+mn-lt"/>
              <a:cs typeface="Calibri" panose="020F0502020204030204" pitchFamily="34" charset="0"/>
            </a:rPr>
            <a:t>Fédérer</a:t>
          </a:r>
          <a:r>
            <a:rPr lang="fr-FR" sz="2200" dirty="0">
              <a:latin typeface="+mn-lt"/>
              <a:cs typeface="Calibri" panose="020F0502020204030204" pitchFamily="34" charset="0"/>
            </a:rPr>
            <a:t> </a:t>
          </a:r>
        </a:p>
        <a:p>
          <a:pPr marL="0" marR="0" lvl="0" indent="0" defTabSz="914400" eaLnBrk="1" fontAlgn="auto" latinLnBrk="0" hangingPunct="1">
            <a:lnSpc>
              <a:spcPct val="100000"/>
            </a:lnSpc>
            <a:spcBef>
              <a:spcPts val="0"/>
            </a:spcBef>
            <a:spcAft>
              <a:spcPts val="0"/>
            </a:spcAft>
            <a:buClrTx/>
            <a:buSzTx/>
            <a:buFont typeface="Times New Roman" panose="02020603050405020304" pitchFamily="18" charset="0"/>
            <a:buChar char="-"/>
            <a:tabLst/>
            <a:defRPr/>
          </a:pPr>
          <a:r>
            <a:rPr lang="fr-FR" sz="2200" dirty="0">
              <a:latin typeface="+mn-lt"/>
              <a:cs typeface="Calibri" panose="020F0502020204030204" pitchFamily="34" charset="0"/>
            </a:rPr>
            <a:t>les enjeux de la politique de l’eau pour le secteur économique hors agriculture</a:t>
          </a:r>
        </a:p>
      </dgm:t>
    </dgm:pt>
    <dgm:pt modelId="{F95FA56A-1382-4732-A66E-BB38A4DC49F4}" type="parTrans" cxnId="{CC19E87B-5561-4784-8A18-283EF1A00661}">
      <dgm:prSet/>
      <dgm:spPr/>
      <dgm:t>
        <a:bodyPr/>
        <a:lstStyle/>
        <a:p>
          <a:endParaRPr lang="fr-FR" sz="2200">
            <a:solidFill>
              <a:schemeClr val="bg2"/>
            </a:solidFill>
            <a:latin typeface="+mn-lt"/>
            <a:cs typeface="Calibri" panose="020F0502020204030204" pitchFamily="34" charset="0"/>
          </a:endParaRPr>
        </a:p>
      </dgm:t>
    </dgm:pt>
    <dgm:pt modelId="{756995CD-9986-4A41-A1A0-1A4AB29840CF}" type="sibTrans" cxnId="{CC19E87B-5561-4784-8A18-283EF1A00661}">
      <dgm:prSet/>
      <dgm:spPr/>
      <dgm:t>
        <a:bodyPr/>
        <a:lstStyle/>
        <a:p>
          <a:endParaRPr lang="fr-FR" sz="2200">
            <a:solidFill>
              <a:schemeClr val="bg2"/>
            </a:solidFill>
            <a:latin typeface="+mn-lt"/>
            <a:cs typeface="Calibri" panose="020F0502020204030204" pitchFamily="34" charset="0"/>
          </a:endParaRPr>
        </a:p>
      </dgm:t>
    </dgm:pt>
    <dgm:pt modelId="{38AC753A-4D34-4FD9-8D53-564240B56369}">
      <dgm:prSet custT="1"/>
      <dgm:spPr/>
      <dgm:t>
        <a:bodyPr/>
        <a:lstStyle/>
        <a:p>
          <a:pPr marL="0" marR="0" lvl="0" indent="0" defTabSz="914400" eaLnBrk="1" fontAlgn="auto" latinLnBrk="0" hangingPunct="1">
            <a:lnSpc>
              <a:spcPct val="100000"/>
            </a:lnSpc>
            <a:spcBef>
              <a:spcPts val="0"/>
            </a:spcBef>
            <a:spcAft>
              <a:spcPts val="0"/>
            </a:spcAft>
            <a:buClrTx/>
            <a:buSzTx/>
            <a:buFont typeface="Times New Roman" panose="02020603050405020304" pitchFamily="18" charset="0"/>
            <a:buChar char="-"/>
            <a:tabLst/>
            <a:defRPr/>
          </a:pPr>
          <a:r>
            <a:rPr lang="fr-FR" sz="2200" u="sng" dirty="0">
              <a:latin typeface="+mn-lt"/>
              <a:cs typeface="Calibri" panose="020F0502020204030204" pitchFamily="34" charset="0"/>
            </a:rPr>
            <a:t>Représenter </a:t>
          </a:r>
        </a:p>
        <a:p>
          <a:pPr marL="0" marR="0" lvl="0" indent="0" defTabSz="914400" eaLnBrk="1" fontAlgn="auto" latinLnBrk="0" hangingPunct="1">
            <a:lnSpc>
              <a:spcPct val="100000"/>
            </a:lnSpc>
            <a:spcBef>
              <a:spcPts val="0"/>
            </a:spcBef>
            <a:spcAft>
              <a:spcPts val="0"/>
            </a:spcAft>
            <a:buClrTx/>
            <a:buSzTx/>
            <a:buFont typeface="Times New Roman" panose="02020603050405020304" pitchFamily="18" charset="0"/>
            <a:buChar char="-"/>
            <a:tabLst/>
            <a:defRPr/>
          </a:pPr>
          <a:r>
            <a:rPr lang="fr-FR" sz="2000" dirty="0">
              <a:latin typeface="+mn-lt"/>
              <a:cs typeface="Calibri" panose="020F0502020204030204" pitchFamily="34" charset="0"/>
            </a:rPr>
            <a:t>les acteurs économiques auprès des pouvoirs publics. AE, CNE, Ministères (DEB,  DGPR, DGE,  Agri). </a:t>
          </a:r>
          <a:endParaRPr lang="fr-FR" sz="2200" dirty="0">
            <a:latin typeface="+mn-lt"/>
            <a:cs typeface="Calibri" panose="020F0502020204030204" pitchFamily="34" charset="0"/>
          </a:endParaRPr>
        </a:p>
      </dgm:t>
    </dgm:pt>
    <dgm:pt modelId="{B080C9FC-31E5-4457-A991-D7BC8EABDB15}" type="parTrans" cxnId="{2ABABD1F-5908-4F22-A019-9F7656C0442A}">
      <dgm:prSet/>
      <dgm:spPr/>
      <dgm:t>
        <a:bodyPr/>
        <a:lstStyle/>
        <a:p>
          <a:endParaRPr lang="fr-FR" sz="2200">
            <a:solidFill>
              <a:schemeClr val="bg2"/>
            </a:solidFill>
            <a:latin typeface="+mn-lt"/>
            <a:cs typeface="Calibri" panose="020F0502020204030204" pitchFamily="34" charset="0"/>
          </a:endParaRPr>
        </a:p>
      </dgm:t>
    </dgm:pt>
    <dgm:pt modelId="{5E9816DD-4B6E-4AAD-893C-D72EA39B4145}" type="sibTrans" cxnId="{2ABABD1F-5908-4F22-A019-9F7656C0442A}">
      <dgm:prSet/>
      <dgm:spPr/>
      <dgm:t>
        <a:bodyPr/>
        <a:lstStyle/>
        <a:p>
          <a:endParaRPr lang="fr-FR" sz="2200">
            <a:solidFill>
              <a:schemeClr val="bg2"/>
            </a:solidFill>
            <a:latin typeface="+mn-lt"/>
            <a:cs typeface="Calibri" panose="020F0502020204030204" pitchFamily="34" charset="0"/>
          </a:endParaRPr>
        </a:p>
      </dgm:t>
    </dgm:pt>
    <dgm:pt modelId="{568B173E-CEA0-4183-B3B6-2468DC513BA1}">
      <dgm:prSet custT="1"/>
      <dgm:spPr/>
      <dgm:t>
        <a:bodyPr/>
        <a:lstStyle/>
        <a:p>
          <a:pPr marL="0" marR="0" lvl="0" indent="0" defTabSz="914400" eaLnBrk="1" fontAlgn="auto" latinLnBrk="0" hangingPunct="1">
            <a:lnSpc>
              <a:spcPct val="100000"/>
            </a:lnSpc>
            <a:spcBef>
              <a:spcPts val="0"/>
            </a:spcBef>
            <a:spcAft>
              <a:spcPts val="0"/>
            </a:spcAft>
            <a:buClrTx/>
            <a:buSzTx/>
            <a:buFont typeface="Times New Roman" panose="02020603050405020304" pitchFamily="18" charset="0"/>
            <a:buChar char="-"/>
            <a:tabLst/>
            <a:defRPr/>
          </a:pPr>
          <a:r>
            <a:rPr lang="fr-FR" sz="2200" u="sng" dirty="0">
              <a:latin typeface="+mn-lt"/>
              <a:cs typeface="Calibri" panose="020F0502020204030204" pitchFamily="34" charset="0"/>
            </a:rPr>
            <a:t>Faciliter</a:t>
          </a:r>
          <a:r>
            <a:rPr lang="fr-FR" sz="2200" dirty="0">
              <a:latin typeface="+mn-lt"/>
              <a:cs typeface="Calibri" panose="020F0502020204030204" pitchFamily="34" charset="0"/>
            </a:rPr>
            <a:t> </a:t>
          </a:r>
        </a:p>
        <a:p>
          <a:pPr marL="0" marR="0" lvl="0" indent="0" defTabSz="914400" eaLnBrk="1" fontAlgn="auto" latinLnBrk="0" hangingPunct="1">
            <a:lnSpc>
              <a:spcPct val="100000"/>
            </a:lnSpc>
            <a:spcBef>
              <a:spcPts val="0"/>
            </a:spcBef>
            <a:spcAft>
              <a:spcPts val="0"/>
            </a:spcAft>
            <a:buClrTx/>
            <a:buSzTx/>
            <a:buFont typeface="Times New Roman" panose="02020603050405020304" pitchFamily="18" charset="0"/>
            <a:buChar char="-"/>
            <a:tabLst/>
            <a:defRPr/>
          </a:pPr>
          <a:r>
            <a:rPr lang="fr-FR" sz="2200" dirty="0">
              <a:latin typeface="+mn-lt"/>
              <a:cs typeface="Calibri" panose="020F0502020204030204" pitchFamily="34" charset="0"/>
            </a:rPr>
            <a:t>l’éligibilité des projets à subventionner</a:t>
          </a:r>
        </a:p>
        <a:p>
          <a:pPr>
            <a:buFont typeface="Times New Roman" panose="02020603050405020304" pitchFamily="18" charset="0"/>
            <a:buChar char="-"/>
          </a:pPr>
          <a:endParaRPr lang="fr-FR" sz="2200" dirty="0">
            <a:latin typeface="+mn-lt"/>
            <a:cs typeface="Calibri" panose="020F0502020204030204" pitchFamily="34" charset="0"/>
          </a:endParaRPr>
        </a:p>
      </dgm:t>
    </dgm:pt>
    <dgm:pt modelId="{34AA9C86-29CC-4BAA-B1EB-52C4188628F7}" type="parTrans" cxnId="{99D6A530-D008-4930-8A11-4FF3BDE10CBC}">
      <dgm:prSet/>
      <dgm:spPr/>
      <dgm:t>
        <a:bodyPr/>
        <a:lstStyle/>
        <a:p>
          <a:endParaRPr lang="fr-FR" sz="2200">
            <a:solidFill>
              <a:schemeClr val="bg2"/>
            </a:solidFill>
            <a:latin typeface="+mn-lt"/>
            <a:cs typeface="Calibri" panose="020F0502020204030204" pitchFamily="34" charset="0"/>
          </a:endParaRPr>
        </a:p>
      </dgm:t>
    </dgm:pt>
    <dgm:pt modelId="{4B646D44-AA8D-4ABD-B060-E502FDAB4974}" type="sibTrans" cxnId="{99D6A530-D008-4930-8A11-4FF3BDE10CBC}">
      <dgm:prSet/>
      <dgm:spPr/>
      <dgm:t>
        <a:bodyPr/>
        <a:lstStyle/>
        <a:p>
          <a:endParaRPr lang="fr-FR" sz="2200">
            <a:solidFill>
              <a:schemeClr val="bg2"/>
            </a:solidFill>
            <a:latin typeface="+mn-lt"/>
            <a:cs typeface="Calibri" panose="020F0502020204030204" pitchFamily="34" charset="0"/>
          </a:endParaRPr>
        </a:p>
      </dgm:t>
    </dgm:pt>
    <dgm:pt modelId="{89A7020F-8FB9-492E-937E-4EC5D46DCE71}">
      <dgm:prSet custT="1"/>
      <dgm:spPr/>
      <dgm:t>
        <a:bodyPr/>
        <a:lstStyle/>
        <a:p>
          <a:pPr marL="0" marR="0" lvl="0" indent="0" defTabSz="914400" eaLnBrk="1" fontAlgn="auto" latinLnBrk="0" hangingPunct="1">
            <a:lnSpc>
              <a:spcPct val="100000"/>
            </a:lnSpc>
            <a:spcBef>
              <a:spcPts val="0"/>
            </a:spcBef>
            <a:spcAft>
              <a:spcPts val="0"/>
            </a:spcAft>
            <a:buClrTx/>
            <a:buSzTx/>
            <a:buFont typeface="Times New Roman" panose="02020603050405020304" pitchFamily="18" charset="0"/>
            <a:buChar char="-"/>
            <a:tabLst/>
            <a:defRPr/>
          </a:pPr>
          <a:r>
            <a:rPr lang="fr-FR" sz="2200" u="sng" dirty="0">
              <a:solidFill>
                <a:schemeClr val="bg1"/>
              </a:solidFill>
              <a:latin typeface="+mn-lt"/>
              <a:cs typeface="Calibri" panose="020F0502020204030204" pitchFamily="34" charset="0"/>
            </a:rPr>
            <a:t>Donner le cap</a:t>
          </a:r>
        </a:p>
        <a:p>
          <a:pPr marL="0" marR="0" lvl="0" indent="0" defTabSz="914400" eaLnBrk="1" fontAlgn="auto" latinLnBrk="0" hangingPunct="1">
            <a:lnSpc>
              <a:spcPct val="100000"/>
            </a:lnSpc>
            <a:spcBef>
              <a:spcPts val="0"/>
            </a:spcBef>
            <a:spcAft>
              <a:spcPts val="0"/>
            </a:spcAft>
            <a:buClrTx/>
            <a:buSzTx/>
            <a:buFont typeface="Times New Roman" panose="02020603050405020304" pitchFamily="18" charset="0"/>
            <a:buChar char="-"/>
            <a:tabLst/>
            <a:defRPr/>
          </a:pPr>
          <a:r>
            <a:rPr lang="fr-FR" sz="1800" dirty="0">
              <a:solidFill>
                <a:schemeClr val="bg1"/>
              </a:solidFill>
              <a:latin typeface="+mn-lt"/>
              <a:cs typeface="Calibri" panose="020F0502020204030204" pitchFamily="34" charset="0"/>
            </a:rPr>
            <a:t>Réduire l’impact sur le milieu . Réutiliser les eaux industrielles</a:t>
          </a:r>
        </a:p>
        <a:p>
          <a:pPr marL="0" lvl="0" defTabSz="977900">
            <a:lnSpc>
              <a:spcPct val="90000"/>
            </a:lnSpc>
            <a:spcBef>
              <a:spcPct val="0"/>
            </a:spcBef>
            <a:spcAft>
              <a:spcPct val="35000"/>
            </a:spcAft>
            <a:buFont typeface="Times New Roman" panose="02020603050405020304" pitchFamily="18" charset="0"/>
            <a:buChar char="-"/>
          </a:pPr>
          <a:r>
            <a:rPr lang="fr-FR" sz="1800" dirty="0">
              <a:solidFill>
                <a:schemeClr val="bg1"/>
              </a:solidFill>
              <a:latin typeface="+mn-lt"/>
              <a:cs typeface="Calibri" panose="020F0502020204030204" pitchFamily="34" charset="0"/>
            </a:rPr>
            <a:t>Valoriser les eaux non conventionnelles</a:t>
          </a:r>
        </a:p>
      </dgm:t>
    </dgm:pt>
    <dgm:pt modelId="{863C96EB-78F8-4239-922B-2A7A47BCB49C}" type="parTrans" cxnId="{8CB70E74-1A6E-4A06-936E-631CB0793E6D}">
      <dgm:prSet/>
      <dgm:spPr/>
      <dgm:t>
        <a:bodyPr/>
        <a:lstStyle/>
        <a:p>
          <a:endParaRPr lang="fr-FR" sz="2200">
            <a:solidFill>
              <a:schemeClr val="bg2"/>
            </a:solidFill>
            <a:latin typeface="+mn-lt"/>
            <a:cs typeface="Calibri" panose="020F0502020204030204" pitchFamily="34" charset="0"/>
          </a:endParaRPr>
        </a:p>
      </dgm:t>
    </dgm:pt>
    <dgm:pt modelId="{96D771D9-D443-41AE-A8B1-5D8DE2FF9711}" type="sibTrans" cxnId="{8CB70E74-1A6E-4A06-936E-631CB0793E6D}">
      <dgm:prSet/>
      <dgm:spPr/>
      <dgm:t>
        <a:bodyPr/>
        <a:lstStyle/>
        <a:p>
          <a:endParaRPr lang="fr-FR" sz="2200">
            <a:solidFill>
              <a:schemeClr val="bg2"/>
            </a:solidFill>
            <a:latin typeface="+mn-lt"/>
            <a:cs typeface="Calibri" panose="020F0502020204030204" pitchFamily="34" charset="0"/>
          </a:endParaRPr>
        </a:p>
      </dgm:t>
    </dgm:pt>
    <dgm:pt modelId="{90383420-7CCA-435D-A8F9-ECCDC0D650BB}">
      <dgm:prSet custT="1"/>
      <dgm:spPr/>
      <dgm:t>
        <a:bodyPr/>
        <a:lstStyle/>
        <a:p>
          <a:pPr marL="0" marR="0" lvl="0" indent="0" defTabSz="914400" eaLnBrk="1" fontAlgn="auto" latinLnBrk="0" hangingPunct="1">
            <a:lnSpc>
              <a:spcPct val="100000"/>
            </a:lnSpc>
            <a:spcBef>
              <a:spcPts val="0"/>
            </a:spcBef>
            <a:spcAft>
              <a:spcPts val="0"/>
            </a:spcAft>
            <a:buClrTx/>
            <a:buSzTx/>
            <a:buFont typeface="Times New Roman" panose="02020603050405020304" pitchFamily="18" charset="0"/>
            <a:buChar char="-"/>
            <a:tabLst/>
            <a:defRPr/>
          </a:pPr>
          <a:r>
            <a:rPr lang="fr-FR" sz="2000" u="sng" dirty="0">
              <a:latin typeface="+mn-lt"/>
              <a:cs typeface="Calibri" panose="020F0502020204030204" pitchFamily="34" charset="0"/>
            </a:rPr>
            <a:t>Participer</a:t>
          </a:r>
        </a:p>
        <a:p>
          <a:pPr marL="0" marR="0" lvl="0" indent="0" defTabSz="914400" eaLnBrk="1" fontAlgn="auto" latinLnBrk="0" hangingPunct="1">
            <a:lnSpc>
              <a:spcPct val="100000"/>
            </a:lnSpc>
            <a:spcBef>
              <a:spcPts val="0"/>
            </a:spcBef>
            <a:spcAft>
              <a:spcPts val="0"/>
            </a:spcAft>
            <a:buClrTx/>
            <a:buSzTx/>
            <a:buFont typeface="Times New Roman" panose="02020603050405020304" pitchFamily="18" charset="0"/>
            <a:buChar char="-"/>
            <a:tabLst/>
            <a:defRPr/>
          </a:pPr>
          <a:r>
            <a:rPr lang="fr-FR" sz="2200" dirty="0">
              <a:latin typeface="+mn-lt"/>
              <a:cs typeface="Calibri" panose="020F0502020204030204" pitchFamily="34" charset="0"/>
            </a:rPr>
            <a:t>à l’élaboration des textes réglementaires </a:t>
          </a:r>
        </a:p>
      </dgm:t>
    </dgm:pt>
    <dgm:pt modelId="{9E29B4A0-DFD3-47A3-AE70-16188F2F746E}" type="parTrans" cxnId="{FC57A124-1883-4BDB-AB9D-4ECF01FDADF6}">
      <dgm:prSet/>
      <dgm:spPr/>
      <dgm:t>
        <a:bodyPr/>
        <a:lstStyle/>
        <a:p>
          <a:endParaRPr lang="fr-FR"/>
        </a:p>
      </dgm:t>
    </dgm:pt>
    <dgm:pt modelId="{7166C49A-7365-4A74-8C04-FE14261B2C7B}" type="sibTrans" cxnId="{FC57A124-1883-4BDB-AB9D-4ECF01FDADF6}">
      <dgm:prSet/>
      <dgm:spPr/>
      <dgm:t>
        <a:bodyPr/>
        <a:lstStyle/>
        <a:p>
          <a:endParaRPr lang="fr-FR"/>
        </a:p>
      </dgm:t>
    </dgm:pt>
    <dgm:pt modelId="{8553CE0C-75D3-40F0-A2A8-3C0B07AE5EA0}" type="pres">
      <dgm:prSet presAssocID="{40925383-BC7C-4D46-9755-1F419B82DCB0}" presName="Name0" presStyleCnt="0">
        <dgm:presLayoutVars>
          <dgm:dir/>
          <dgm:resizeHandles val="exact"/>
        </dgm:presLayoutVars>
      </dgm:prSet>
      <dgm:spPr/>
    </dgm:pt>
    <dgm:pt modelId="{5B3E7798-7F80-4E92-AC0C-B43B6EFFC238}" type="pres">
      <dgm:prSet presAssocID="{7ACD1313-B46C-413E-BD97-0594C7EB499E}" presName="node" presStyleLbl="node1" presStyleIdx="0" presStyleCnt="5">
        <dgm:presLayoutVars>
          <dgm:bulletEnabled val="1"/>
        </dgm:presLayoutVars>
      </dgm:prSet>
      <dgm:spPr/>
    </dgm:pt>
    <dgm:pt modelId="{EB04DD20-A672-4E24-8680-86E32B641C9E}" type="pres">
      <dgm:prSet presAssocID="{756995CD-9986-4A41-A1A0-1A4AB29840CF}" presName="sibTrans" presStyleCnt="0"/>
      <dgm:spPr/>
    </dgm:pt>
    <dgm:pt modelId="{4FCA448A-E106-4A25-A850-0897D1385C12}" type="pres">
      <dgm:prSet presAssocID="{38AC753A-4D34-4FD9-8D53-564240B56369}" presName="node" presStyleLbl="node1" presStyleIdx="1" presStyleCnt="5">
        <dgm:presLayoutVars>
          <dgm:bulletEnabled val="1"/>
        </dgm:presLayoutVars>
      </dgm:prSet>
      <dgm:spPr/>
    </dgm:pt>
    <dgm:pt modelId="{C7BCF3E8-6F89-4B3A-98AF-A9E2C3D02AE2}" type="pres">
      <dgm:prSet presAssocID="{5E9816DD-4B6E-4AAD-893C-D72EA39B4145}" presName="sibTrans" presStyleCnt="0"/>
      <dgm:spPr/>
    </dgm:pt>
    <dgm:pt modelId="{F387298B-D243-436E-BAF8-8E69112EB7CD}" type="pres">
      <dgm:prSet presAssocID="{90383420-7CCA-435D-A8F9-ECCDC0D650BB}" presName="node" presStyleLbl="node1" presStyleIdx="2" presStyleCnt="5">
        <dgm:presLayoutVars>
          <dgm:bulletEnabled val="1"/>
        </dgm:presLayoutVars>
      </dgm:prSet>
      <dgm:spPr/>
    </dgm:pt>
    <dgm:pt modelId="{26862106-6AA7-4A81-8875-F739BDB10285}" type="pres">
      <dgm:prSet presAssocID="{7166C49A-7365-4A74-8C04-FE14261B2C7B}" presName="sibTrans" presStyleCnt="0"/>
      <dgm:spPr/>
    </dgm:pt>
    <dgm:pt modelId="{36A4BD06-5A88-43CF-B550-CA59065CDBE0}" type="pres">
      <dgm:prSet presAssocID="{89A7020F-8FB9-492E-937E-4EC5D46DCE71}" presName="node" presStyleLbl="node1" presStyleIdx="3" presStyleCnt="5">
        <dgm:presLayoutVars>
          <dgm:bulletEnabled val="1"/>
        </dgm:presLayoutVars>
      </dgm:prSet>
      <dgm:spPr/>
    </dgm:pt>
    <dgm:pt modelId="{2EC3B8BF-3540-45FD-BB74-F36044CF5B92}" type="pres">
      <dgm:prSet presAssocID="{96D771D9-D443-41AE-A8B1-5D8DE2FF9711}" presName="sibTrans" presStyleCnt="0"/>
      <dgm:spPr/>
    </dgm:pt>
    <dgm:pt modelId="{1E441F91-BF9A-4BE4-BF10-FA6550831426}" type="pres">
      <dgm:prSet presAssocID="{568B173E-CEA0-4183-B3B6-2468DC513BA1}" presName="node" presStyleLbl="node1" presStyleIdx="4" presStyleCnt="5">
        <dgm:presLayoutVars>
          <dgm:bulletEnabled val="1"/>
        </dgm:presLayoutVars>
      </dgm:prSet>
      <dgm:spPr/>
    </dgm:pt>
  </dgm:ptLst>
  <dgm:cxnLst>
    <dgm:cxn modelId="{0693A610-9545-492D-87D9-C04E7344E6CC}" type="presOf" srcId="{7ACD1313-B46C-413E-BD97-0594C7EB499E}" destId="{5B3E7798-7F80-4E92-AC0C-B43B6EFFC238}" srcOrd="0" destOrd="0" presId="urn:microsoft.com/office/officeart/2005/8/layout/hList6"/>
    <dgm:cxn modelId="{2ABABD1F-5908-4F22-A019-9F7656C0442A}" srcId="{40925383-BC7C-4D46-9755-1F419B82DCB0}" destId="{38AC753A-4D34-4FD9-8D53-564240B56369}" srcOrd="1" destOrd="0" parTransId="{B080C9FC-31E5-4457-A991-D7BC8EABDB15}" sibTransId="{5E9816DD-4B6E-4AAD-893C-D72EA39B4145}"/>
    <dgm:cxn modelId="{FC57A124-1883-4BDB-AB9D-4ECF01FDADF6}" srcId="{40925383-BC7C-4D46-9755-1F419B82DCB0}" destId="{90383420-7CCA-435D-A8F9-ECCDC0D650BB}" srcOrd="2" destOrd="0" parTransId="{9E29B4A0-DFD3-47A3-AE70-16188F2F746E}" sibTransId="{7166C49A-7365-4A74-8C04-FE14261B2C7B}"/>
    <dgm:cxn modelId="{99D6A530-D008-4930-8A11-4FF3BDE10CBC}" srcId="{40925383-BC7C-4D46-9755-1F419B82DCB0}" destId="{568B173E-CEA0-4183-B3B6-2468DC513BA1}" srcOrd="4" destOrd="0" parTransId="{34AA9C86-29CC-4BAA-B1EB-52C4188628F7}" sibTransId="{4B646D44-AA8D-4ABD-B060-E502FDAB4974}"/>
    <dgm:cxn modelId="{8CB70E74-1A6E-4A06-936E-631CB0793E6D}" srcId="{40925383-BC7C-4D46-9755-1F419B82DCB0}" destId="{89A7020F-8FB9-492E-937E-4EC5D46DCE71}" srcOrd="3" destOrd="0" parTransId="{863C96EB-78F8-4239-922B-2A7A47BCB49C}" sibTransId="{96D771D9-D443-41AE-A8B1-5D8DE2FF9711}"/>
    <dgm:cxn modelId="{2C406155-2C15-45FC-892D-FBE518105F26}" type="presOf" srcId="{90383420-7CCA-435D-A8F9-ECCDC0D650BB}" destId="{F387298B-D243-436E-BAF8-8E69112EB7CD}" srcOrd="0" destOrd="0" presId="urn:microsoft.com/office/officeart/2005/8/layout/hList6"/>
    <dgm:cxn modelId="{5335C658-B6AE-4662-85FD-E8F53C4E328E}" type="presOf" srcId="{38AC753A-4D34-4FD9-8D53-564240B56369}" destId="{4FCA448A-E106-4A25-A850-0897D1385C12}" srcOrd="0" destOrd="0" presId="urn:microsoft.com/office/officeart/2005/8/layout/hList6"/>
    <dgm:cxn modelId="{CC19E87B-5561-4784-8A18-283EF1A00661}" srcId="{40925383-BC7C-4D46-9755-1F419B82DCB0}" destId="{7ACD1313-B46C-413E-BD97-0594C7EB499E}" srcOrd="0" destOrd="0" parTransId="{F95FA56A-1382-4732-A66E-BB38A4DC49F4}" sibTransId="{756995CD-9986-4A41-A1A0-1A4AB29840CF}"/>
    <dgm:cxn modelId="{A1A42980-6F89-41A4-8C36-45F6401C2168}" type="presOf" srcId="{89A7020F-8FB9-492E-937E-4EC5D46DCE71}" destId="{36A4BD06-5A88-43CF-B550-CA59065CDBE0}" srcOrd="0" destOrd="0" presId="urn:microsoft.com/office/officeart/2005/8/layout/hList6"/>
    <dgm:cxn modelId="{DEE439E4-BA12-4FCC-A294-9D1066CB7649}" type="presOf" srcId="{568B173E-CEA0-4183-B3B6-2468DC513BA1}" destId="{1E441F91-BF9A-4BE4-BF10-FA6550831426}" srcOrd="0" destOrd="0" presId="urn:microsoft.com/office/officeart/2005/8/layout/hList6"/>
    <dgm:cxn modelId="{B97A35FF-AA13-48A8-88D8-A73C48B2AE1A}" type="presOf" srcId="{40925383-BC7C-4D46-9755-1F419B82DCB0}" destId="{8553CE0C-75D3-40F0-A2A8-3C0B07AE5EA0}" srcOrd="0" destOrd="0" presId="urn:microsoft.com/office/officeart/2005/8/layout/hList6"/>
    <dgm:cxn modelId="{FEECD8E7-54FE-4AE9-A8C7-497DC8EE3573}" type="presParOf" srcId="{8553CE0C-75D3-40F0-A2A8-3C0B07AE5EA0}" destId="{5B3E7798-7F80-4E92-AC0C-B43B6EFFC238}" srcOrd="0" destOrd="0" presId="urn:microsoft.com/office/officeart/2005/8/layout/hList6"/>
    <dgm:cxn modelId="{BA1B3FE4-6CC3-4100-A264-64EA9004FD0D}" type="presParOf" srcId="{8553CE0C-75D3-40F0-A2A8-3C0B07AE5EA0}" destId="{EB04DD20-A672-4E24-8680-86E32B641C9E}" srcOrd="1" destOrd="0" presId="urn:microsoft.com/office/officeart/2005/8/layout/hList6"/>
    <dgm:cxn modelId="{A8327FD9-C532-4B90-AB2B-C45855BF056F}" type="presParOf" srcId="{8553CE0C-75D3-40F0-A2A8-3C0B07AE5EA0}" destId="{4FCA448A-E106-4A25-A850-0897D1385C12}" srcOrd="2" destOrd="0" presId="urn:microsoft.com/office/officeart/2005/8/layout/hList6"/>
    <dgm:cxn modelId="{304B08E3-E083-45F7-8479-484EF9BCA5B4}" type="presParOf" srcId="{8553CE0C-75D3-40F0-A2A8-3C0B07AE5EA0}" destId="{C7BCF3E8-6F89-4B3A-98AF-A9E2C3D02AE2}" srcOrd="3" destOrd="0" presId="urn:microsoft.com/office/officeart/2005/8/layout/hList6"/>
    <dgm:cxn modelId="{0798BD8C-D59E-4BBE-9044-F6C35F79C9EC}" type="presParOf" srcId="{8553CE0C-75D3-40F0-A2A8-3C0B07AE5EA0}" destId="{F387298B-D243-436E-BAF8-8E69112EB7CD}" srcOrd="4" destOrd="0" presId="urn:microsoft.com/office/officeart/2005/8/layout/hList6"/>
    <dgm:cxn modelId="{B7C667DA-1E38-49C2-9F5B-07F88C0B9AA0}" type="presParOf" srcId="{8553CE0C-75D3-40F0-A2A8-3C0B07AE5EA0}" destId="{26862106-6AA7-4A81-8875-F739BDB10285}" srcOrd="5" destOrd="0" presId="urn:microsoft.com/office/officeart/2005/8/layout/hList6"/>
    <dgm:cxn modelId="{96D89353-C942-4A88-9AD3-605772EC339B}" type="presParOf" srcId="{8553CE0C-75D3-40F0-A2A8-3C0B07AE5EA0}" destId="{36A4BD06-5A88-43CF-B550-CA59065CDBE0}" srcOrd="6" destOrd="0" presId="urn:microsoft.com/office/officeart/2005/8/layout/hList6"/>
    <dgm:cxn modelId="{CBFB9A6A-3806-4530-BE04-40BD0616571D}" type="presParOf" srcId="{8553CE0C-75D3-40F0-A2A8-3C0B07AE5EA0}" destId="{2EC3B8BF-3540-45FD-BB74-F36044CF5B92}" srcOrd="7" destOrd="0" presId="urn:microsoft.com/office/officeart/2005/8/layout/hList6"/>
    <dgm:cxn modelId="{5A184374-5B14-43F8-90B1-779ADD802870}" type="presParOf" srcId="{8553CE0C-75D3-40F0-A2A8-3C0B07AE5EA0}" destId="{1E441F91-BF9A-4BE4-BF10-FA6550831426}" srcOrd="8"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630AE0-633E-4BEF-B081-FD5BD06DF6CF}" type="doc">
      <dgm:prSet loTypeId="urn:microsoft.com/office/officeart/2016/7/layout/RepeatingBendingProcessNew" loCatId="process" qsTypeId="urn:microsoft.com/office/officeart/2005/8/quickstyle/simple1" qsCatId="simple" csTypeId="urn:microsoft.com/office/officeart/2005/8/colors/colorful1" csCatId="colorful" phldr="1"/>
      <dgm:spPr/>
      <dgm:t>
        <a:bodyPr/>
        <a:lstStyle/>
        <a:p>
          <a:endParaRPr lang="en-US"/>
        </a:p>
      </dgm:t>
    </dgm:pt>
    <dgm:pt modelId="{AE777991-3F27-43EF-9E15-825F8182B3D9}">
      <dgm:prSet/>
      <dgm:spPr/>
      <dgm:t>
        <a:bodyPr/>
        <a:lstStyle/>
        <a:p>
          <a:r>
            <a:rPr lang="fr-FR" b="1" dirty="0"/>
            <a:t>Représente </a:t>
          </a:r>
        </a:p>
        <a:p>
          <a:r>
            <a:rPr lang="fr-FR" b="1" dirty="0"/>
            <a:t>+ de 70 000 </a:t>
          </a:r>
          <a:r>
            <a:rPr lang="fr-FR" dirty="0"/>
            <a:t>entreprises métropolitaines à travers ses adhérents</a:t>
          </a:r>
          <a:endParaRPr lang="en-US" dirty="0"/>
        </a:p>
      </dgm:t>
    </dgm:pt>
    <dgm:pt modelId="{E40DF4BE-22D7-4979-874C-AEE85764CBB0}" type="parTrans" cxnId="{3563B800-46F8-4D96-98FE-E85B5D84976A}">
      <dgm:prSet/>
      <dgm:spPr/>
      <dgm:t>
        <a:bodyPr/>
        <a:lstStyle/>
        <a:p>
          <a:endParaRPr lang="en-US"/>
        </a:p>
      </dgm:t>
    </dgm:pt>
    <dgm:pt modelId="{BBEC7AB4-414E-4113-AC53-54519FEAD283}" type="sibTrans" cxnId="{3563B800-46F8-4D96-98FE-E85B5D84976A}">
      <dgm:prSet/>
      <dgm:spPr/>
      <dgm:t>
        <a:bodyPr/>
        <a:lstStyle/>
        <a:p>
          <a:endParaRPr lang="en-US"/>
        </a:p>
      </dgm:t>
    </dgm:pt>
    <dgm:pt modelId="{E2A98D27-75FE-400F-927F-4644BB8C591C}">
      <dgm:prSet/>
      <dgm:spPr/>
      <dgm:t>
        <a:bodyPr/>
        <a:lstStyle/>
        <a:p>
          <a:r>
            <a:rPr lang="fr-FR" b="1" dirty="0"/>
            <a:t>Notre mission </a:t>
          </a:r>
        </a:p>
        <a:p>
          <a:r>
            <a:rPr lang="fr-FR" dirty="0"/>
            <a:t>être force de propositions sur la Politique de l’Eau en France en portant la voix de l’industrie.</a:t>
          </a:r>
          <a:endParaRPr lang="en-US" dirty="0"/>
        </a:p>
      </dgm:t>
    </dgm:pt>
    <dgm:pt modelId="{36044919-CD77-4902-8646-3976CF010EAD}" type="parTrans" cxnId="{08DF55C9-6148-44A0-A1FE-EF164D096BFE}">
      <dgm:prSet/>
      <dgm:spPr/>
      <dgm:t>
        <a:bodyPr/>
        <a:lstStyle/>
        <a:p>
          <a:endParaRPr lang="en-US"/>
        </a:p>
      </dgm:t>
    </dgm:pt>
    <dgm:pt modelId="{072F70EA-01D7-4A69-92E6-75BC0ECAEF7D}" type="sibTrans" cxnId="{08DF55C9-6148-44A0-A1FE-EF164D096BFE}">
      <dgm:prSet/>
      <dgm:spPr/>
      <dgm:t>
        <a:bodyPr/>
        <a:lstStyle/>
        <a:p>
          <a:endParaRPr lang="en-US"/>
        </a:p>
      </dgm:t>
    </dgm:pt>
    <dgm:pt modelId="{570D7307-B157-41A7-9012-39CACED1962E}">
      <dgm:prSet/>
      <dgm:spPr/>
      <dgm:t>
        <a:bodyPr/>
        <a:lstStyle/>
        <a:p>
          <a:r>
            <a:rPr lang="fr-FR" b="1" dirty="0"/>
            <a:t>Mandats : </a:t>
          </a:r>
        </a:p>
        <a:p>
          <a:r>
            <a:rPr lang="fr-FR" b="1" dirty="0"/>
            <a:t>Vice-présidence du comité national de l’eau, Vice-présidence des 6 comités de bassin, Conseil d’administration des agences de l’eau.</a:t>
          </a:r>
          <a:endParaRPr lang="en-US" dirty="0"/>
        </a:p>
      </dgm:t>
    </dgm:pt>
    <dgm:pt modelId="{DF2520FF-7F02-4A2F-96E8-F0D929C63D95}" type="parTrans" cxnId="{57047A3A-85DD-4E17-8DC2-1981E1CEAD35}">
      <dgm:prSet/>
      <dgm:spPr/>
      <dgm:t>
        <a:bodyPr/>
        <a:lstStyle/>
        <a:p>
          <a:endParaRPr lang="en-US"/>
        </a:p>
      </dgm:t>
    </dgm:pt>
    <dgm:pt modelId="{ABC62310-5D3E-44A3-A1B4-34AE6C2A6373}" type="sibTrans" cxnId="{57047A3A-85DD-4E17-8DC2-1981E1CEAD35}">
      <dgm:prSet/>
      <dgm:spPr/>
      <dgm:t>
        <a:bodyPr/>
        <a:lstStyle/>
        <a:p>
          <a:endParaRPr lang="en-US"/>
        </a:p>
      </dgm:t>
    </dgm:pt>
    <dgm:pt modelId="{799E23B0-6E10-4C1A-ACEF-C2FCC07D7935}">
      <dgm:prSet/>
      <dgm:spPr/>
      <dgm:t>
        <a:bodyPr/>
        <a:lstStyle/>
        <a:p>
          <a:r>
            <a:rPr lang="fr-FR" b="1" dirty="0"/>
            <a:t>S’occupe d’eau et que d’eau </a:t>
          </a:r>
        </a:p>
        <a:p>
          <a:r>
            <a:rPr lang="fr-FR" dirty="0"/>
            <a:t>pour concilier les intérêts des usagers industriels et les possibilités technico-économiques, juridiques, financières, sociétales, environnementales en dialoguant avec les autres usagers.</a:t>
          </a:r>
          <a:endParaRPr lang="en-US" dirty="0"/>
        </a:p>
      </dgm:t>
    </dgm:pt>
    <dgm:pt modelId="{D1FFEC3A-B747-4615-8400-684DC5D14346}" type="parTrans" cxnId="{B8310A27-A812-48CD-A8B9-531BD5CEE7E6}">
      <dgm:prSet/>
      <dgm:spPr/>
      <dgm:t>
        <a:bodyPr/>
        <a:lstStyle/>
        <a:p>
          <a:endParaRPr lang="en-US"/>
        </a:p>
      </dgm:t>
    </dgm:pt>
    <dgm:pt modelId="{FBDFB0D1-8170-4D1B-9934-5E0F1D5FDE2F}" type="sibTrans" cxnId="{B8310A27-A812-48CD-A8B9-531BD5CEE7E6}">
      <dgm:prSet/>
      <dgm:spPr/>
      <dgm:t>
        <a:bodyPr/>
        <a:lstStyle/>
        <a:p>
          <a:endParaRPr lang="en-US"/>
        </a:p>
      </dgm:t>
    </dgm:pt>
    <dgm:pt modelId="{F0D30116-C32D-409E-990A-A2FAFA3AF373}">
      <dgm:prSet/>
      <dgm:spPr/>
      <dgm:t>
        <a:bodyPr/>
        <a:lstStyle/>
        <a:p>
          <a:endParaRPr lang="fr-FR" b="1" dirty="0"/>
        </a:p>
        <a:p>
          <a:endParaRPr lang="fr-FR" b="1" dirty="0"/>
        </a:p>
        <a:p>
          <a:r>
            <a:rPr lang="fr-FR" b="1" dirty="0"/>
            <a:t>Feuille de route 2025 </a:t>
          </a:r>
          <a:r>
            <a:rPr lang="fr-FR" dirty="0"/>
            <a:t>: </a:t>
          </a:r>
        </a:p>
        <a:p>
          <a:r>
            <a:rPr lang="fr-FR" dirty="0"/>
            <a:t>Suivre le 12</a:t>
          </a:r>
          <a:r>
            <a:rPr lang="fr-FR" baseline="30000" dirty="0"/>
            <a:t>ème</a:t>
          </a:r>
          <a:r>
            <a:rPr lang="fr-FR" dirty="0"/>
            <a:t> programme d’intervention des agences de l’eau</a:t>
          </a:r>
        </a:p>
        <a:p>
          <a:r>
            <a:rPr lang="fr-FR" dirty="0"/>
            <a:t>Projet de mutualisation des données hydriques publiques</a:t>
          </a:r>
        </a:p>
        <a:p>
          <a:r>
            <a:rPr lang="fr-FR" dirty="0"/>
            <a:t>Travailler sur l’encadrement européen des aides d’Etat</a:t>
          </a:r>
        </a:p>
        <a:p>
          <a:r>
            <a:rPr lang="fr-FR" dirty="0"/>
            <a:t> </a:t>
          </a:r>
        </a:p>
        <a:p>
          <a:endParaRPr lang="en-US" dirty="0"/>
        </a:p>
      </dgm:t>
    </dgm:pt>
    <dgm:pt modelId="{EF815533-DBF5-4EDD-A044-92EDED626859}" type="parTrans" cxnId="{634C4DDC-8B12-44AF-AB03-1136327526B2}">
      <dgm:prSet/>
      <dgm:spPr/>
      <dgm:t>
        <a:bodyPr/>
        <a:lstStyle/>
        <a:p>
          <a:endParaRPr lang="en-US"/>
        </a:p>
      </dgm:t>
    </dgm:pt>
    <dgm:pt modelId="{302AACAC-2680-46EA-BC43-B798B8179CE0}" type="sibTrans" cxnId="{634C4DDC-8B12-44AF-AB03-1136327526B2}">
      <dgm:prSet/>
      <dgm:spPr/>
      <dgm:t>
        <a:bodyPr/>
        <a:lstStyle/>
        <a:p>
          <a:endParaRPr lang="en-US"/>
        </a:p>
      </dgm:t>
    </dgm:pt>
    <dgm:pt modelId="{71B6E6A6-AE77-405B-8CE5-7F0DF8D09B4D}" type="pres">
      <dgm:prSet presAssocID="{41630AE0-633E-4BEF-B081-FD5BD06DF6CF}" presName="Name0" presStyleCnt="0">
        <dgm:presLayoutVars>
          <dgm:dir/>
          <dgm:resizeHandles val="exact"/>
        </dgm:presLayoutVars>
      </dgm:prSet>
      <dgm:spPr/>
    </dgm:pt>
    <dgm:pt modelId="{2C07CBBB-304A-4409-9CC0-FB5ABA742BEF}" type="pres">
      <dgm:prSet presAssocID="{AE777991-3F27-43EF-9E15-825F8182B3D9}" presName="node" presStyleLbl="node1" presStyleIdx="0" presStyleCnt="5">
        <dgm:presLayoutVars>
          <dgm:bulletEnabled val="1"/>
        </dgm:presLayoutVars>
      </dgm:prSet>
      <dgm:spPr/>
    </dgm:pt>
    <dgm:pt modelId="{8C6C43F2-7382-4271-8885-AA9C4242F618}" type="pres">
      <dgm:prSet presAssocID="{BBEC7AB4-414E-4113-AC53-54519FEAD283}" presName="sibTrans" presStyleLbl="sibTrans1D1" presStyleIdx="0" presStyleCnt="4"/>
      <dgm:spPr/>
    </dgm:pt>
    <dgm:pt modelId="{867FEFE1-D9F3-45AA-95C9-216D9CFA6BDA}" type="pres">
      <dgm:prSet presAssocID="{BBEC7AB4-414E-4113-AC53-54519FEAD283}" presName="connectorText" presStyleLbl="sibTrans1D1" presStyleIdx="0" presStyleCnt="4"/>
      <dgm:spPr/>
    </dgm:pt>
    <dgm:pt modelId="{65012432-F115-411F-981D-467C3A16975D}" type="pres">
      <dgm:prSet presAssocID="{E2A98D27-75FE-400F-927F-4644BB8C591C}" presName="node" presStyleLbl="node1" presStyleIdx="1" presStyleCnt="5">
        <dgm:presLayoutVars>
          <dgm:bulletEnabled val="1"/>
        </dgm:presLayoutVars>
      </dgm:prSet>
      <dgm:spPr/>
    </dgm:pt>
    <dgm:pt modelId="{39A91326-2E23-4BB0-BAA8-82B5980C08B5}" type="pres">
      <dgm:prSet presAssocID="{072F70EA-01D7-4A69-92E6-75BC0ECAEF7D}" presName="sibTrans" presStyleLbl="sibTrans1D1" presStyleIdx="1" presStyleCnt="4"/>
      <dgm:spPr/>
    </dgm:pt>
    <dgm:pt modelId="{3407C8D7-B777-4808-94DD-A515B1D73598}" type="pres">
      <dgm:prSet presAssocID="{072F70EA-01D7-4A69-92E6-75BC0ECAEF7D}" presName="connectorText" presStyleLbl="sibTrans1D1" presStyleIdx="1" presStyleCnt="4"/>
      <dgm:spPr/>
    </dgm:pt>
    <dgm:pt modelId="{F576F2EE-0416-4307-93A5-015493D8D60D}" type="pres">
      <dgm:prSet presAssocID="{570D7307-B157-41A7-9012-39CACED1962E}" presName="node" presStyleLbl="node1" presStyleIdx="2" presStyleCnt="5">
        <dgm:presLayoutVars>
          <dgm:bulletEnabled val="1"/>
        </dgm:presLayoutVars>
      </dgm:prSet>
      <dgm:spPr/>
    </dgm:pt>
    <dgm:pt modelId="{8698051E-6C92-4BBB-8937-187EC0E882B7}" type="pres">
      <dgm:prSet presAssocID="{ABC62310-5D3E-44A3-A1B4-34AE6C2A6373}" presName="sibTrans" presStyleLbl="sibTrans1D1" presStyleIdx="2" presStyleCnt="4"/>
      <dgm:spPr/>
    </dgm:pt>
    <dgm:pt modelId="{766119C5-D04D-4B39-A829-80DDC2EDEC67}" type="pres">
      <dgm:prSet presAssocID="{ABC62310-5D3E-44A3-A1B4-34AE6C2A6373}" presName="connectorText" presStyleLbl="sibTrans1D1" presStyleIdx="2" presStyleCnt="4"/>
      <dgm:spPr/>
    </dgm:pt>
    <dgm:pt modelId="{BEA8EFF5-DEB9-4C72-A7AE-CECD2BB3DD8A}" type="pres">
      <dgm:prSet presAssocID="{799E23B0-6E10-4C1A-ACEF-C2FCC07D7935}" presName="node" presStyleLbl="node1" presStyleIdx="3" presStyleCnt="5">
        <dgm:presLayoutVars>
          <dgm:bulletEnabled val="1"/>
        </dgm:presLayoutVars>
      </dgm:prSet>
      <dgm:spPr/>
    </dgm:pt>
    <dgm:pt modelId="{6C18A35E-3B9B-4771-B534-3ADE119A02EC}" type="pres">
      <dgm:prSet presAssocID="{FBDFB0D1-8170-4D1B-9934-5E0F1D5FDE2F}" presName="sibTrans" presStyleLbl="sibTrans1D1" presStyleIdx="3" presStyleCnt="4"/>
      <dgm:spPr/>
    </dgm:pt>
    <dgm:pt modelId="{3377D90A-42AE-4F38-8A9E-9D2E7009DF57}" type="pres">
      <dgm:prSet presAssocID="{FBDFB0D1-8170-4D1B-9934-5E0F1D5FDE2F}" presName="connectorText" presStyleLbl="sibTrans1D1" presStyleIdx="3" presStyleCnt="4"/>
      <dgm:spPr/>
    </dgm:pt>
    <dgm:pt modelId="{2CDF557E-EA09-44E1-89B7-21822DC36F28}" type="pres">
      <dgm:prSet presAssocID="{F0D30116-C32D-409E-990A-A2FAFA3AF373}" presName="node" presStyleLbl="node1" presStyleIdx="4" presStyleCnt="5" custScaleX="193585">
        <dgm:presLayoutVars>
          <dgm:bulletEnabled val="1"/>
        </dgm:presLayoutVars>
      </dgm:prSet>
      <dgm:spPr/>
    </dgm:pt>
  </dgm:ptLst>
  <dgm:cxnLst>
    <dgm:cxn modelId="{3563B800-46F8-4D96-98FE-E85B5D84976A}" srcId="{41630AE0-633E-4BEF-B081-FD5BD06DF6CF}" destId="{AE777991-3F27-43EF-9E15-825F8182B3D9}" srcOrd="0" destOrd="0" parTransId="{E40DF4BE-22D7-4979-874C-AEE85764CBB0}" sibTransId="{BBEC7AB4-414E-4113-AC53-54519FEAD283}"/>
    <dgm:cxn modelId="{BA5FBF0A-6D1C-4304-9568-33BB57DBBA17}" type="presOf" srcId="{799E23B0-6E10-4C1A-ACEF-C2FCC07D7935}" destId="{BEA8EFF5-DEB9-4C72-A7AE-CECD2BB3DD8A}" srcOrd="0" destOrd="0" presId="urn:microsoft.com/office/officeart/2016/7/layout/RepeatingBendingProcessNew"/>
    <dgm:cxn modelId="{8961B017-FE15-4B21-9D0F-902A8C74D901}" type="presOf" srcId="{41630AE0-633E-4BEF-B081-FD5BD06DF6CF}" destId="{71B6E6A6-AE77-405B-8CE5-7F0DF8D09B4D}" srcOrd="0" destOrd="0" presId="urn:microsoft.com/office/officeart/2016/7/layout/RepeatingBendingProcessNew"/>
    <dgm:cxn modelId="{542EEC18-4466-4386-ABF4-DD69D5ADB248}" type="presOf" srcId="{072F70EA-01D7-4A69-92E6-75BC0ECAEF7D}" destId="{3407C8D7-B777-4808-94DD-A515B1D73598}" srcOrd="1" destOrd="0" presId="urn:microsoft.com/office/officeart/2016/7/layout/RepeatingBendingProcessNew"/>
    <dgm:cxn modelId="{AAF9F026-3A82-4A70-BD08-B47C2161CCB0}" type="presOf" srcId="{FBDFB0D1-8170-4D1B-9934-5E0F1D5FDE2F}" destId="{3377D90A-42AE-4F38-8A9E-9D2E7009DF57}" srcOrd="1" destOrd="0" presId="urn:microsoft.com/office/officeart/2016/7/layout/RepeatingBendingProcessNew"/>
    <dgm:cxn modelId="{B8310A27-A812-48CD-A8B9-531BD5CEE7E6}" srcId="{41630AE0-633E-4BEF-B081-FD5BD06DF6CF}" destId="{799E23B0-6E10-4C1A-ACEF-C2FCC07D7935}" srcOrd="3" destOrd="0" parTransId="{D1FFEC3A-B747-4615-8400-684DC5D14346}" sibTransId="{FBDFB0D1-8170-4D1B-9934-5E0F1D5FDE2F}"/>
    <dgm:cxn modelId="{3DA77732-ACE5-4797-B34F-7D2151E4D051}" type="presOf" srcId="{072F70EA-01D7-4A69-92E6-75BC0ECAEF7D}" destId="{39A91326-2E23-4BB0-BAA8-82B5980C08B5}" srcOrd="0" destOrd="0" presId="urn:microsoft.com/office/officeart/2016/7/layout/RepeatingBendingProcessNew"/>
    <dgm:cxn modelId="{D7BEC133-A2C9-4851-8C2B-F3C5D2E568EA}" type="presOf" srcId="{F0D30116-C32D-409E-990A-A2FAFA3AF373}" destId="{2CDF557E-EA09-44E1-89B7-21822DC36F28}" srcOrd="0" destOrd="0" presId="urn:microsoft.com/office/officeart/2016/7/layout/RepeatingBendingProcessNew"/>
    <dgm:cxn modelId="{57047A3A-85DD-4E17-8DC2-1981E1CEAD35}" srcId="{41630AE0-633E-4BEF-B081-FD5BD06DF6CF}" destId="{570D7307-B157-41A7-9012-39CACED1962E}" srcOrd="2" destOrd="0" parTransId="{DF2520FF-7F02-4A2F-96E8-F0D929C63D95}" sibTransId="{ABC62310-5D3E-44A3-A1B4-34AE6C2A6373}"/>
    <dgm:cxn modelId="{6C7D1761-ABEE-4E1C-A565-17DF47925426}" type="presOf" srcId="{ABC62310-5D3E-44A3-A1B4-34AE6C2A6373}" destId="{8698051E-6C92-4BBB-8937-187EC0E882B7}" srcOrd="0" destOrd="0" presId="urn:microsoft.com/office/officeart/2016/7/layout/RepeatingBendingProcessNew"/>
    <dgm:cxn modelId="{8F80A977-9368-4340-AC9D-B08EDE49FD0C}" type="presOf" srcId="{BBEC7AB4-414E-4113-AC53-54519FEAD283}" destId="{8C6C43F2-7382-4271-8885-AA9C4242F618}" srcOrd="0" destOrd="0" presId="urn:microsoft.com/office/officeart/2016/7/layout/RepeatingBendingProcessNew"/>
    <dgm:cxn modelId="{A261A579-A95C-44BC-9F6F-40EA3A2B5687}" type="presOf" srcId="{ABC62310-5D3E-44A3-A1B4-34AE6C2A6373}" destId="{766119C5-D04D-4B39-A829-80DDC2EDEC67}" srcOrd="1" destOrd="0" presId="urn:microsoft.com/office/officeart/2016/7/layout/RepeatingBendingProcessNew"/>
    <dgm:cxn modelId="{58341B85-E90C-4D5B-B9B8-3F0908D92597}" type="presOf" srcId="{570D7307-B157-41A7-9012-39CACED1962E}" destId="{F576F2EE-0416-4307-93A5-015493D8D60D}" srcOrd="0" destOrd="0" presId="urn:microsoft.com/office/officeart/2016/7/layout/RepeatingBendingProcessNew"/>
    <dgm:cxn modelId="{17B9D896-0E3B-4763-B038-CFECCF8248DE}" type="presOf" srcId="{AE777991-3F27-43EF-9E15-825F8182B3D9}" destId="{2C07CBBB-304A-4409-9CC0-FB5ABA742BEF}" srcOrd="0" destOrd="0" presId="urn:microsoft.com/office/officeart/2016/7/layout/RepeatingBendingProcessNew"/>
    <dgm:cxn modelId="{7121EC9D-4475-4A7D-BE7C-DB75976AE43A}" type="presOf" srcId="{E2A98D27-75FE-400F-927F-4644BB8C591C}" destId="{65012432-F115-411F-981D-467C3A16975D}" srcOrd="0" destOrd="0" presId="urn:microsoft.com/office/officeart/2016/7/layout/RepeatingBendingProcessNew"/>
    <dgm:cxn modelId="{F9A75DC3-08B6-4CA2-A3E7-FC24E92D8CFE}" type="presOf" srcId="{FBDFB0D1-8170-4D1B-9934-5E0F1D5FDE2F}" destId="{6C18A35E-3B9B-4771-B534-3ADE119A02EC}" srcOrd="0" destOrd="0" presId="urn:microsoft.com/office/officeart/2016/7/layout/RepeatingBendingProcessNew"/>
    <dgm:cxn modelId="{08DF55C9-6148-44A0-A1FE-EF164D096BFE}" srcId="{41630AE0-633E-4BEF-B081-FD5BD06DF6CF}" destId="{E2A98D27-75FE-400F-927F-4644BB8C591C}" srcOrd="1" destOrd="0" parTransId="{36044919-CD77-4902-8646-3976CF010EAD}" sibTransId="{072F70EA-01D7-4A69-92E6-75BC0ECAEF7D}"/>
    <dgm:cxn modelId="{D4BC0FCD-B13A-4822-B298-7A79FA8309A6}" type="presOf" srcId="{BBEC7AB4-414E-4113-AC53-54519FEAD283}" destId="{867FEFE1-D9F3-45AA-95C9-216D9CFA6BDA}" srcOrd="1" destOrd="0" presId="urn:microsoft.com/office/officeart/2016/7/layout/RepeatingBendingProcessNew"/>
    <dgm:cxn modelId="{634C4DDC-8B12-44AF-AB03-1136327526B2}" srcId="{41630AE0-633E-4BEF-B081-FD5BD06DF6CF}" destId="{F0D30116-C32D-409E-990A-A2FAFA3AF373}" srcOrd="4" destOrd="0" parTransId="{EF815533-DBF5-4EDD-A044-92EDED626859}" sibTransId="{302AACAC-2680-46EA-BC43-B798B8179CE0}"/>
    <dgm:cxn modelId="{1F77E681-B76C-4097-933F-D37AB4F31AD6}" type="presParOf" srcId="{71B6E6A6-AE77-405B-8CE5-7F0DF8D09B4D}" destId="{2C07CBBB-304A-4409-9CC0-FB5ABA742BEF}" srcOrd="0" destOrd="0" presId="urn:microsoft.com/office/officeart/2016/7/layout/RepeatingBendingProcessNew"/>
    <dgm:cxn modelId="{D4F23396-32A5-4D7D-A88E-1015EF9F0BF1}" type="presParOf" srcId="{71B6E6A6-AE77-405B-8CE5-7F0DF8D09B4D}" destId="{8C6C43F2-7382-4271-8885-AA9C4242F618}" srcOrd="1" destOrd="0" presId="urn:microsoft.com/office/officeart/2016/7/layout/RepeatingBendingProcessNew"/>
    <dgm:cxn modelId="{46CB4E94-1B04-43C6-A124-31D5AE1E01AD}" type="presParOf" srcId="{8C6C43F2-7382-4271-8885-AA9C4242F618}" destId="{867FEFE1-D9F3-45AA-95C9-216D9CFA6BDA}" srcOrd="0" destOrd="0" presId="urn:microsoft.com/office/officeart/2016/7/layout/RepeatingBendingProcessNew"/>
    <dgm:cxn modelId="{EA8B2324-2056-4511-8FD8-FEB70DBD6061}" type="presParOf" srcId="{71B6E6A6-AE77-405B-8CE5-7F0DF8D09B4D}" destId="{65012432-F115-411F-981D-467C3A16975D}" srcOrd="2" destOrd="0" presId="urn:microsoft.com/office/officeart/2016/7/layout/RepeatingBendingProcessNew"/>
    <dgm:cxn modelId="{6E88BBEB-A769-4F7F-8A91-89964BA1432E}" type="presParOf" srcId="{71B6E6A6-AE77-405B-8CE5-7F0DF8D09B4D}" destId="{39A91326-2E23-4BB0-BAA8-82B5980C08B5}" srcOrd="3" destOrd="0" presId="urn:microsoft.com/office/officeart/2016/7/layout/RepeatingBendingProcessNew"/>
    <dgm:cxn modelId="{7EC32849-D376-424E-8E43-EDB6308C85A8}" type="presParOf" srcId="{39A91326-2E23-4BB0-BAA8-82B5980C08B5}" destId="{3407C8D7-B777-4808-94DD-A515B1D73598}" srcOrd="0" destOrd="0" presId="urn:microsoft.com/office/officeart/2016/7/layout/RepeatingBendingProcessNew"/>
    <dgm:cxn modelId="{36FE22C9-5E14-4E67-ABEF-C4356BAF1C7B}" type="presParOf" srcId="{71B6E6A6-AE77-405B-8CE5-7F0DF8D09B4D}" destId="{F576F2EE-0416-4307-93A5-015493D8D60D}" srcOrd="4" destOrd="0" presId="urn:microsoft.com/office/officeart/2016/7/layout/RepeatingBendingProcessNew"/>
    <dgm:cxn modelId="{CB2D7569-8635-4EC2-934D-D30F4B9FE64E}" type="presParOf" srcId="{71B6E6A6-AE77-405B-8CE5-7F0DF8D09B4D}" destId="{8698051E-6C92-4BBB-8937-187EC0E882B7}" srcOrd="5" destOrd="0" presId="urn:microsoft.com/office/officeart/2016/7/layout/RepeatingBendingProcessNew"/>
    <dgm:cxn modelId="{33129D37-FC36-47C0-8359-A308CC9A7B7A}" type="presParOf" srcId="{8698051E-6C92-4BBB-8937-187EC0E882B7}" destId="{766119C5-D04D-4B39-A829-80DDC2EDEC67}" srcOrd="0" destOrd="0" presId="urn:microsoft.com/office/officeart/2016/7/layout/RepeatingBendingProcessNew"/>
    <dgm:cxn modelId="{8FA42CF9-0484-4C10-8CF6-A14C07D3849E}" type="presParOf" srcId="{71B6E6A6-AE77-405B-8CE5-7F0DF8D09B4D}" destId="{BEA8EFF5-DEB9-4C72-A7AE-CECD2BB3DD8A}" srcOrd="6" destOrd="0" presId="urn:microsoft.com/office/officeart/2016/7/layout/RepeatingBendingProcessNew"/>
    <dgm:cxn modelId="{165080C4-3CDA-465C-B5E8-D5B991D35F00}" type="presParOf" srcId="{71B6E6A6-AE77-405B-8CE5-7F0DF8D09B4D}" destId="{6C18A35E-3B9B-4771-B534-3ADE119A02EC}" srcOrd="7" destOrd="0" presId="urn:microsoft.com/office/officeart/2016/7/layout/RepeatingBendingProcessNew"/>
    <dgm:cxn modelId="{9E3CF661-EFF4-4A81-AF5F-6854385980D8}" type="presParOf" srcId="{6C18A35E-3B9B-4771-B534-3ADE119A02EC}" destId="{3377D90A-42AE-4F38-8A9E-9D2E7009DF57}" srcOrd="0" destOrd="0" presId="urn:microsoft.com/office/officeart/2016/7/layout/RepeatingBendingProcessNew"/>
    <dgm:cxn modelId="{B15ED8FB-4CEC-4C50-96AB-F83AD0E6F055}" type="presParOf" srcId="{71B6E6A6-AE77-405B-8CE5-7F0DF8D09B4D}" destId="{2CDF557E-EA09-44E1-89B7-21822DC36F28}" srcOrd="8" destOrd="0" presId="urn:microsoft.com/office/officeart/2016/7/layout/RepeatingBendingProcessNew"/>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3E7798-7F80-4E92-AC0C-B43B6EFFC238}">
      <dsp:nvSpPr>
        <dsp:cNvPr id="0" name=""/>
        <dsp:cNvSpPr/>
      </dsp:nvSpPr>
      <dsp:spPr>
        <a:xfrm rot="16200000">
          <a:off x="-1179048" y="1184696"/>
          <a:ext cx="4351338" cy="1981944"/>
        </a:xfrm>
        <a:prstGeom prst="flowChartManualOperation">
          <a:avLst/>
        </a:prstGeom>
        <a:gradFill rotWithShape="0">
          <a:gsLst>
            <a:gs pos="0">
              <a:schemeClr val="accent2">
                <a:shade val="50000"/>
                <a:hueOff val="0"/>
                <a:satOff val="0"/>
                <a:lumOff val="0"/>
                <a:alphaOff val="0"/>
                <a:satMod val="103000"/>
                <a:lumMod val="102000"/>
                <a:tint val="94000"/>
              </a:schemeClr>
            </a:gs>
            <a:gs pos="50000">
              <a:schemeClr val="accent2">
                <a:shade val="50000"/>
                <a:hueOff val="0"/>
                <a:satOff val="0"/>
                <a:lumOff val="0"/>
                <a:alphaOff val="0"/>
                <a:satMod val="110000"/>
                <a:lumMod val="100000"/>
                <a:shade val="100000"/>
              </a:schemeClr>
            </a:gs>
            <a:gs pos="100000">
              <a:schemeClr val="accent2">
                <a:shade val="5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9700" tIns="0" rIns="139700" bIns="0" numCol="1" spcCol="1270" anchor="ctr" anchorCtr="0">
          <a:noAutofit/>
        </a:bodyPr>
        <a:lstStyle/>
        <a:p>
          <a:pPr marL="0" marR="0" lvl="0" indent="0" algn="ctr" defTabSz="914400" eaLnBrk="1" fontAlgn="auto" latinLnBrk="0" hangingPunct="1">
            <a:lnSpc>
              <a:spcPct val="100000"/>
            </a:lnSpc>
            <a:spcBef>
              <a:spcPts val="0"/>
            </a:spcBef>
            <a:spcAft>
              <a:spcPts val="0"/>
            </a:spcAft>
            <a:buClrTx/>
            <a:buSzTx/>
            <a:buFont typeface="Times New Roman" panose="02020603050405020304" pitchFamily="18" charset="0"/>
            <a:buNone/>
            <a:tabLst/>
            <a:defRPr/>
          </a:pPr>
          <a:r>
            <a:rPr lang="fr-FR" sz="2200" u="sng" kern="1200" dirty="0">
              <a:latin typeface="+mn-lt"/>
              <a:cs typeface="Calibri" panose="020F0502020204030204" pitchFamily="34" charset="0"/>
            </a:rPr>
            <a:t>Fédérer</a:t>
          </a:r>
          <a:r>
            <a:rPr lang="fr-FR" sz="2200" kern="1200" dirty="0">
              <a:latin typeface="+mn-lt"/>
              <a:cs typeface="Calibri" panose="020F0502020204030204" pitchFamily="34" charset="0"/>
            </a:rPr>
            <a:t> </a:t>
          </a:r>
        </a:p>
        <a:p>
          <a:pPr marL="0" marR="0" lvl="0" indent="0" algn="ctr" defTabSz="914400" eaLnBrk="1" fontAlgn="auto" latinLnBrk="0" hangingPunct="1">
            <a:lnSpc>
              <a:spcPct val="100000"/>
            </a:lnSpc>
            <a:spcBef>
              <a:spcPts val="0"/>
            </a:spcBef>
            <a:spcAft>
              <a:spcPts val="0"/>
            </a:spcAft>
            <a:buClrTx/>
            <a:buSzTx/>
            <a:buFont typeface="Times New Roman" panose="02020603050405020304" pitchFamily="18" charset="0"/>
            <a:buNone/>
            <a:tabLst/>
            <a:defRPr/>
          </a:pPr>
          <a:r>
            <a:rPr lang="fr-FR" sz="2200" kern="1200" dirty="0">
              <a:latin typeface="+mn-lt"/>
              <a:cs typeface="Calibri" panose="020F0502020204030204" pitchFamily="34" charset="0"/>
            </a:rPr>
            <a:t>les enjeux de la politique de l’eau pour le secteur économique hors agriculture</a:t>
          </a:r>
        </a:p>
      </dsp:txBody>
      <dsp:txXfrm rot="5400000">
        <a:off x="5649" y="870267"/>
        <a:ext cx="1981944" cy="2610802"/>
      </dsp:txXfrm>
    </dsp:sp>
    <dsp:sp modelId="{4FCA448A-E106-4A25-A850-0897D1385C12}">
      <dsp:nvSpPr>
        <dsp:cNvPr id="0" name=""/>
        <dsp:cNvSpPr/>
      </dsp:nvSpPr>
      <dsp:spPr>
        <a:xfrm rot="16200000">
          <a:off x="951541" y="1184696"/>
          <a:ext cx="4351338" cy="1981944"/>
        </a:xfrm>
        <a:prstGeom prst="flowChartManualOperation">
          <a:avLst/>
        </a:prstGeom>
        <a:gradFill rotWithShape="0">
          <a:gsLst>
            <a:gs pos="0">
              <a:schemeClr val="accent2">
                <a:shade val="50000"/>
                <a:hueOff val="179933"/>
                <a:satOff val="10285"/>
                <a:lumOff val="17116"/>
                <a:alphaOff val="0"/>
                <a:satMod val="103000"/>
                <a:lumMod val="102000"/>
                <a:tint val="94000"/>
              </a:schemeClr>
            </a:gs>
            <a:gs pos="50000">
              <a:schemeClr val="accent2">
                <a:shade val="50000"/>
                <a:hueOff val="179933"/>
                <a:satOff val="10285"/>
                <a:lumOff val="17116"/>
                <a:alphaOff val="0"/>
                <a:satMod val="110000"/>
                <a:lumMod val="100000"/>
                <a:shade val="100000"/>
              </a:schemeClr>
            </a:gs>
            <a:gs pos="100000">
              <a:schemeClr val="accent2">
                <a:shade val="50000"/>
                <a:hueOff val="179933"/>
                <a:satOff val="10285"/>
                <a:lumOff val="1711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9700" tIns="0" rIns="139700" bIns="0" numCol="1" spcCol="1270" anchor="ctr" anchorCtr="0">
          <a:noAutofit/>
        </a:bodyPr>
        <a:lstStyle/>
        <a:p>
          <a:pPr marL="0" marR="0" lvl="0" indent="0" algn="ctr" defTabSz="914400" eaLnBrk="1" fontAlgn="auto" latinLnBrk="0" hangingPunct="1">
            <a:lnSpc>
              <a:spcPct val="100000"/>
            </a:lnSpc>
            <a:spcBef>
              <a:spcPts val="0"/>
            </a:spcBef>
            <a:spcAft>
              <a:spcPts val="0"/>
            </a:spcAft>
            <a:buClrTx/>
            <a:buSzTx/>
            <a:buFont typeface="Times New Roman" panose="02020603050405020304" pitchFamily="18" charset="0"/>
            <a:buNone/>
            <a:tabLst/>
            <a:defRPr/>
          </a:pPr>
          <a:r>
            <a:rPr lang="fr-FR" sz="2200" u="sng" kern="1200" dirty="0">
              <a:latin typeface="+mn-lt"/>
              <a:cs typeface="Calibri" panose="020F0502020204030204" pitchFamily="34" charset="0"/>
            </a:rPr>
            <a:t>Représenter </a:t>
          </a:r>
        </a:p>
        <a:p>
          <a:pPr marL="0" marR="0" lvl="0" indent="0" algn="ctr" defTabSz="914400" eaLnBrk="1" fontAlgn="auto" latinLnBrk="0" hangingPunct="1">
            <a:lnSpc>
              <a:spcPct val="100000"/>
            </a:lnSpc>
            <a:spcBef>
              <a:spcPts val="0"/>
            </a:spcBef>
            <a:spcAft>
              <a:spcPts val="0"/>
            </a:spcAft>
            <a:buClrTx/>
            <a:buSzTx/>
            <a:buFont typeface="Times New Roman" panose="02020603050405020304" pitchFamily="18" charset="0"/>
            <a:buNone/>
            <a:tabLst/>
            <a:defRPr/>
          </a:pPr>
          <a:r>
            <a:rPr lang="fr-FR" sz="2000" kern="1200" dirty="0">
              <a:latin typeface="+mn-lt"/>
              <a:cs typeface="Calibri" panose="020F0502020204030204" pitchFamily="34" charset="0"/>
            </a:rPr>
            <a:t>les acteurs économiques auprès des pouvoirs publics. AE, CNE, Ministères (DEB,  DGPR, DGE,  Agri). </a:t>
          </a:r>
          <a:endParaRPr lang="fr-FR" sz="2200" kern="1200" dirty="0">
            <a:latin typeface="+mn-lt"/>
            <a:cs typeface="Calibri" panose="020F0502020204030204" pitchFamily="34" charset="0"/>
          </a:endParaRPr>
        </a:p>
      </dsp:txBody>
      <dsp:txXfrm rot="5400000">
        <a:off x="2136238" y="870267"/>
        <a:ext cx="1981944" cy="2610802"/>
      </dsp:txXfrm>
    </dsp:sp>
    <dsp:sp modelId="{F387298B-D243-436E-BAF8-8E69112EB7CD}">
      <dsp:nvSpPr>
        <dsp:cNvPr id="0" name=""/>
        <dsp:cNvSpPr/>
      </dsp:nvSpPr>
      <dsp:spPr>
        <a:xfrm rot="16200000">
          <a:off x="3082131" y="1184696"/>
          <a:ext cx="4351338" cy="1981944"/>
        </a:xfrm>
        <a:prstGeom prst="flowChartManualOperation">
          <a:avLst/>
        </a:prstGeom>
        <a:gradFill rotWithShape="0">
          <a:gsLst>
            <a:gs pos="0">
              <a:schemeClr val="accent2">
                <a:shade val="50000"/>
                <a:hueOff val="359866"/>
                <a:satOff val="20570"/>
                <a:lumOff val="34232"/>
                <a:alphaOff val="0"/>
                <a:satMod val="103000"/>
                <a:lumMod val="102000"/>
                <a:tint val="94000"/>
              </a:schemeClr>
            </a:gs>
            <a:gs pos="50000">
              <a:schemeClr val="accent2">
                <a:shade val="50000"/>
                <a:hueOff val="359866"/>
                <a:satOff val="20570"/>
                <a:lumOff val="34232"/>
                <a:alphaOff val="0"/>
                <a:satMod val="110000"/>
                <a:lumMod val="100000"/>
                <a:shade val="100000"/>
              </a:schemeClr>
            </a:gs>
            <a:gs pos="100000">
              <a:schemeClr val="accent2">
                <a:shade val="50000"/>
                <a:hueOff val="359866"/>
                <a:satOff val="20570"/>
                <a:lumOff val="3423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7000" tIns="0" rIns="127000" bIns="0" numCol="1" spcCol="1270" anchor="ctr" anchorCtr="0">
          <a:noAutofit/>
        </a:bodyPr>
        <a:lstStyle/>
        <a:p>
          <a:pPr marL="0" marR="0" lvl="0" indent="0" algn="ctr" defTabSz="914400" eaLnBrk="1" fontAlgn="auto" latinLnBrk="0" hangingPunct="1">
            <a:lnSpc>
              <a:spcPct val="100000"/>
            </a:lnSpc>
            <a:spcBef>
              <a:spcPts val="0"/>
            </a:spcBef>
            <a:spcAft>
              <a:spcPts val="0"/>
            </a:spcAft>
            <a:buClrTx/>
            <a:buSzTx/>
            <a:buFont typeface="Times New Roman" panose="02020603050405020304" pitchFamily="18" charset="0"/>
            <a:buNone/>
            <a:tabLst/>
            <a:defRPr/>
          </a:pPr>
          <a:r>
            <a:rPr lang="fr-FR" sz="2000" u="sng" kern="1200" dirty="0">
              <a:latin typeface="+mn-lt"/>
              <a:cs typeface="Calibri" panose="020F0502020204030204" pitchFamily="34" charset="0"/>
            </a:rPr>
            <a:t>Participer</a:t>
          </a:r>
        </a:p>
        <a:p>
          <a:pPr marL="0" marR="0" lvl="0" indent="0" algn="ctr" defTabSz="914400" eaLnBrk="1" fontAlgn="auto" latinLnBrk="0" hangingPunct="1">
            <a:lnSpc>
              <a:spcPct val="100000"/>
            </a:lnSpc>
            <a:spcBef>
              <a:spcPts val="0"/>
            </a:spcBef>
            <a:spcAft>
              <a:spcPts val="0"/>
            </a:spcAft>
            <a:buClrTx/>
            <a:buSzTx/>
            <a:buFont typeface="Times New Roman" panose="02020603050405020304" pitchFamily="18" charset="0"/>
            <a:buNone/>
            <a:tabLst/>
            <a:defRPr/>
          </a:pPr>
          <a:r>
            <a:rPr lang="fr-FR" sz="2200" kern="1200" dirty="0">
              <a:latin typeface="+mn-lt"/>
              <a:cs typeface="Calibri" panose="020F0502020204030204" pitchFamily="34" charset="0"/>
            </a:rPr>
            <a:t>à l’élaboration des textes réglementaires </a:t>
          </a:r>
        </a:p>
      </dsp:txBody>
      <dsp:txXfrm rot="5400000">
        <a:off x="4266828" y="870267"/>
        <a:ext cx="1981944" cy="2610802"/>
      </dsp:txXfrm>
    </dsp:sp>
    <dsp:sp modelId="{36A4BD06-5A88-43CF-B550-CA59065CDBE0}">
      <dsp:nvSpPr>
        <dsp:cNvPr id="0" name=""/>
        <dsp:cNvSpPr/>
      </dsp:nvSpPr>
      <dsp:spPr>
        <a:xfrm rot="16200000">
          <a:off x="5212720" y="1184696"/>
          <a:ext cx="4351338" cy="1981944"/>
        </a:xfrm>
        <a:prstGeom prst="flowChartManualOperation">
          <a:avLst/>
        </a:prstGeom>
        <a:gradFill rotWithShape="0">
          <a:gsLst>
            <a:gs pos="0">
              <a:schemeClr val="accent2">
                <a:shade val="50000"/>
                <a:hueOff val="359866"/>
                <a:satOff val="20570"/>
                <a:lumOff val="34232"/>
                <a:alphaOff val="0"/>
                <a:satMod val="103000"/>
                <a:lumMod val="102000"/>
                <a:tint val="94000"/>
              </a:schemeClr>
            </a:gs>
            <a:gs pos="50000">
              <a:schemeClr val="accent2">
                <a:shade val="50000"/>
                <a:hueOff val="359866"/>
                <a:satOff val="20570"/>
                <a:lumOff val="34232"/>
                <a:alphaOff val="0"/>
                <a:satMod val="110000"/>
                <a:lumMod val="100000"/>
                <a:shade val="100000"/>
              </a:schemeClr>
            </a:gs>
            <a:gs pos="100000">
              <a:schemeClr val="accent2">
                <a:shade val="50000"/>
                <a:hueOff val="359866"/>
                <a:satOff val="20570"/>
                <a:lumOff val="3423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9700" tIns="0" rIns="139700" bIns="0" numCol="1" spcCol="1270" anchor="ctr" anchorCtr="0">
          <a:noAutofit/>
        </a:bodyPr>
        <a:lstStyle/>
        <a:p>
          <a:pPr marL="0" marR="0" lvl="0" indent="0" algn="ctr" defTabSz="914400" eaLnBrk="1" fontAlgn="auto" latinLnBrk="0" hangingPunct="1">
            <a:lnSpc>
              <a:spcPct val="100000"/>
            </a:lnSpc>
            <a:spcBef>
              <a:spcPts val="0"/>
            </a:spcBef>
            <a:spcAft>
              <a:spcPts val="0"/>
            </a:spcAft>
            <a:buClrTx/>
            <a:buSzTx/>
            <a:buFont typeface="Times New Roman" panose="02020603050405020304" pitchFamily="18" charset="0"/>
            <a:buNone/>
            <a:tabLst/>
            <a:defRPr/>
          </a:pPr>
          <a:r>
            <a:rPr lang="fr-FR" sz="2200" u="sng" kern="1200" dirty="0">
              <a:solidFill>
                <a:schemeClr val="bg1"/>
              </a:solidFill>
              <a:latin typeface="+mn-lt"/>
              <a:cs typeface="Calibri" panose="020F0502020204030204" pitchFamily="34" charset="0"/>
            </a:rPr>
            <a:t>Donner le cap</a:t>
          </a:r>
        </a:p>
        <a:p>
          <a:pPr marL="0" marR="0" lvl="0" indent="0" algn="ctr" defTabSz="914400" eaLnBrk="1" fontAlgn="auto" latinLnBrk="0" hangingPunct="1">
            <a:lnSpc>
              <a:spcPct val="100000"/>
            </a:lnSpc>
            <a:spcBef>
              <a:spcPts val="0"/>
            </a:spcBef>
            <a:spcAft>
              <a:spcPts val="0"/>
            </a:spcAft>
            <a:buClrTx/>
            <a:buSzTx/>
            <a:buFont typeface="Times New Roman" panose="02020603050405020304" pitchFamily="18" charset="0"/>
            <a:buNone/>
            <a:tabLst/>
            <a:defRPr/>
          </a:pPr>
          <a:r>
            <a:rPr lang="fr-FR" sz="1800" kern="1200" dirty="0">
              <a:solidFill>
                <a:schemeClr val="bg1"/>
              </a:solidFill>
              <a:latin typeface="+mn-lt"/>
              <a:cs typeface="Calibri" panose="020F0502020204030204" pitchFamily="34" charset="0"/>
            </a:rPr>
            <a:t>Réduire l’impact sur le milieu . Réutiliser les eaux industrielles</a:t>
          </a:r>
        </a:p>
        <a:p>
          <a:pPr marL="0" lvl="0" algn="ctr" defTabSz="977900">
            <a:lnSpc>
              <a:spcPct val="90000"/>
            </a:lnSpc>
            <a:spcBef>
              <a:spcPct val="0"/>
            </a:spcBef>
            <a:spcAft>
              <a:spcPct val="35000"/>
            </a:spcAft>
            <a:buFont typeface="Times New Roman" panose="02020603050405020304" pitchFamily="18" charset="0"/>
            <a:buNone/>
          </a:pPr>
          <a:r>
            <a:rPr lang="fr-FR" sz="1800" kern="1200" dirty="0">
              <a:solidFill>
                <a:schemeClr val="bg1"/>
              </a:solidFill>
              <a:latin typeface="+mn-lt"/>
              <a:cs typeface="Calibri" panose="020F0502020204030204" pitchFamily="34" charset="0"/>
            </a:rPr>
            <a:t>Valoriser les eaux non conventionnelles</a:t>
          </a:r>
        </a:p>
      </dsp:txBody>
      <dsp:txXfrm rot="5400000">
        <a:off x="6397417" y="870267"/>
        <a:ext cx="1981944" cy="2610802"/>
      </dsp:txXfrm>
    </dsp:sp>
    <dsp:sp modelId="{1E441F91-BF9A-4BE4-BF10-FA6550831426}">
      <dsp:nvSpPr>
        <dsp:cNvPr id="0" name=""/>
        <dsp:cNvSpPr/>
      </dsp:nvSpPr>
      <dsp:spPr>
        <a:xfrm rot="16200000">
          <a:off x="7343310" y="1184696"/>
          <a:ext cx="4351338" cy="1981944"/>
        </a:xfrm>
        <a:prstGeom prst="flowChartManualOperation">
          <a:avLst/>
        </a:prstGeom>
        <a:gradFill rotWithShape="0">
          <a:gsLst>
            <a:gs pos="0">
              <a:schemeClr val="accent2">
                <a:shade val="50000"/>
                <a:hueOff val="179933"/>
                <a:satOff val="10285"/>
                <a:lumOff val="17116"/>
                <a:alphaOff val="0"/>
                <a:satMod val="103000"/>
                <a:lumMod val="102000"/>
                <a:tint val="94000"/>
              </a:schemeClr>
            </a:gs>
            <a:gs pos="50000">
              <a:schemeClr val="accent2">
                <a:shade val="50000"/>
                <a:hueOff val="179933"/>
                <a:satOff val="10285"/>
                <a:lumOff val="17116"/>
                <a:alphaOff val="0"/>
                <a:satMod val="110000"/>
                <a:lumMod val="100000"/>
                <a:shade val="100000"/>
              </a:schemeClr>
            </a:gs>
            <a:gs pos="100000">
              <a:schemeClr val="accent2">
                <a:shade val="50000"/>
                <a:hueOff val="179933"/>
                <a:satOff val="10285"/>
                <a:lumOff val="1711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9700" tIns="0" rIns="139700" bIns="0" numCol="1" spcCol="1270" anchor="ctr" anchorCtr="0">
          <a:noAutofit/>
        </a:bodyPr>
        <a:lstStyle/>
        <a:p>
          <a:pPr marL="0" marR="0" lvl="0" indent="0" algn="ctr" defTabSz="914400" eaLnBrk="1" fontAlgn="auto" latinLnBrk="0" hangingPunct="1">
            <a:lnSpc>
              <a:spcPct val="100000"/>
            </a:lnSpc>
            <a:spcBef>
              <a:spcPts val="0"/>
            </a:spcBef>
            <a:spcAft>
              <a:spcPts val="0"/>
            </a:spcAft>
            <a:buClrTx/>
            <a:buSzTx/>
            <a:buFont typeface="Times New Roman" panose="02020603050405020304" pitchFamily="18" charset="0"/>
            <a:buNone/>
            <a:tabLst/>
            <a:defRPr/>
          </a:pPr>
          <a:r>
            <a:rPr lang="fr-FR" sz="2200" u="sng" kern="1200" dirty="0">
              <a:latin typeface="+mn-lt"/>
              <a:cs typeface="Calibri" panose="020F0502020204030204" pitchFamily="34" charset="0"/>
            </a:rPr>
            <a:t>Faciliter</a:t>
          </a:r>
          <a:r>
            <a:rPr lang="fr-FR" sz="2200" kern="1200" dirty="0">
              <a:latin typeface="+mn-lt"/>
              <a:cs typeface="Calibri" panose="020F0502020204030204" pitchFamily="34" charset="0"/>
            </a:rPr>
            <a:t> </a:t>
          </a:r>
        </a:p>
        <a:p>
          <a:pPr marL="0" marR="0" lvl="0" indent="0" algn="ctr" defTabSz="914400" eaLnBrk="1" fontAlgn="auto" latinLnBrk="0" hangingPunct="1">
            <a:lnSpc>
              <a:spcPct val="100000"/>
            </a:lnSpc>
            <a:spcBef>
              <a:spcPts val="0"/>
            </a:spcBef>
            <a:spcAft>
              <a:spcPts val="0"/>
            </a:spcAft>
            <a:buClrTx/>
            <a:buSzTx/>
            <a:buFont typeface="Times New Roman" panose="02020603050405020304" pitchFamily="18" charset="0"/>
            <a:buNone/>
            <a:tabLst/>
            <a:defRPr/>
          </a:pPr>
          <a:r>
            <a:rPr lang="fr-FR" sz="2200" kern="1200" dirty="0">
              <a:latin typeface="+mn-lt"/>
              <a:cs typeface="Calibri" panose="020F0502020204030204" pitchFamily="34" charset="0"/>
            </a:rPr>
            <a:t>l’éligibilité des projets à subventionner</a:t>
          </a:r>
        </a:p>
        <a:p>
          <a:pPr algn="ctr">
            <a:buFont typeface="Times New Roman" panose="02020603050405020304" pitchFamily="18" charset="0"/>
            <a:buNone/>
          </a:pPr>
          <a:endParaRPr lang="fr-FR" sz="2200" kern="1200" dirty="0">
            <a:latin typeface="+mn-lt"/>
            <a:cs typeface="Calibri" panose="020F0502020204030204" pitchFamily="34" charset="0"/>
          </a:endParaRPr>
        </a:p>
      </dsp:txBody>
      <dsp:txXfrm rot="5400000">
        <a:off x="8528007" y="870267"/>
        <a:ext cx="1981944" cy="26108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6C43F2-7382-4271-8885-AA9C4242F618}">
      <dsp:nvSpPr>
        <dsp:cNvPr id="0" name=""/>
        <dsp:cNvSpPr/>
      </dsp:nvSpPr>
      <dsp:spPr>
        <a:xfrm>
          <a:off x="3117847" y="836152"/>
          <a:ext cx="643064" cy="91440"/>
        </a:xfrm>
        <a:custGeom>
          <a:avLst/>
          <a:gdLst/>
          <a:ahLst/>
          <a:cxnLst/>
          <a:rect l="0" t="0" r="0" b="0"/>
          <a:pathLst>
            <a:path>
              <a:moveTo>
                <a:pt x="0" y="45720"/>
              </a:moveTo>
              <a:lnTo>
                <a:pt x="643064" y="45720"/>
              </a:lnTo>
            </a:path>
          </a:pathLst>
        </a:custGeom>
        <a:noFill/>
        <a:ln w="6350" cap="flat" cmpd="sng" algn="ctr">
          <a:solidFill>
            <a:schemeClr val="accent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422537" y="878500"/>
        <a:ext cx="33683" cy="6743"/>
      </dsp:txXfrm>
    </dsp:sp>
    <dsp:sp modelId="{2C07CBBB-304A-4409-9CC0-FB5ABA742BEF}">
      <dsp:nvSpPr>
        <dsp:cNvPr id="0" name=""/>
        <dsp:cNvSpPr/>
      </dsp:nvSpPr>
      <dsp:spPr>
        <a:xfrm>
          <a:off x="190670" y="3179"/>
          <a:ext cx="2928976" cy="1757385"/>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522" tIns="150652" rIns="143522" bIns="150652" numCol="1" spcCol="1270" anchor="ctr" anchorCtr="0">
          <a:noAutofit/>
        </a:bodyPr>
        <a:lstStyle/>
        <a:p>
          <a:pPr marL="0" lvl="0" indent="0" algn="ctr" defTabSz="533400">
            <a:lnSpc>
              <a:spcPct val="90000"/>
            </a:lnSpc>
            <a:spcBef>
              <a:spcPct val="0"/>
            </a:spcBef>
            <a:spcAft>
              <a:spcPct val="35000"/>
            </a:spcAft>
            <a:buNone/>
          </a:pPr>
          <a:r>
            <a:rPr lang="fr-FR" sz="1200" b="1" kern="1200" dirty="0"/>
            <a:t>Représente </a:t>
          </a:r>
        </a:p>
        <a:p>
          <a:pPr marL="0" lvl="0" indent="0" algn="ctr" defTabSz="533400">
            <a:lnSpc>
              <a:spcPct val="90000"/>
            </a:lnSpc>
            <a:spcBef>
              <a:spcPct val="0"/>
            </a:spcBef>
            <a:spcAft>
              <a:spcPct val="35000"/>
            </a:spcAft>
            <a:buNone/>
          </a:pPr>
          <a:r>
            <a:rPr lang="fr-FR" sz="1200" b="1" kern="1200" dirty="0"/>
            <a:t>+ de 70 000 </a:t>
          </a:r>
          <a:r>
            <a:rPr lang="fr-FR" sz="1200" kern="1200" dirty="0"/>
            <a:t>entreprises métropolitaines à travers ses adhérents</a:t>
          </a:r>
          <a:endParaRPr lang="en-US" sz="1200" kern="1200" dirty="0"/>
        </a:p>
      </dsp:txBody>
      <dsp:txXfrm>
        <a:off x="190670" y="3179"/>
        <a:ext cx="2928976" cy="1757385"/>
      </dsp:txXfrm>
    </dsp:sp>
    <dsp:sp modelId="{39A91326-2E23-4BB0-BAA8-82B5980C08B5}">
      <dsp:nvSpPr>
        <dsp:cNvPr id="0" name=""/>
        <dsp:cNvSpPr/>
      </dsp:nvSpPr>
      <dsp:spPr>
        <a:xfrm>
          <a:off x="6720488" y="836152"/>
          <a:ext cx="643064" cy="91440"/>
        </a:xfrm>
        <a:custGeom>
          <a:avLst/>
          <a:gdLst/>
          <a:ahLst/>
          <a:cxnLst/>
          <a:rect l="0" t="0" r="0" b="0"/>
          <a:pathLst>
            <a:path>
              <a:moveTo>
                <a:pt x="0" y="45720"/>
              </a:moveTo>
              <a:lnTo>
                <a:pt x="643064" y="45720"/>
              </a:lnTo>
            </a:path>
          </a:pathLst>
        </a:custGeom>
        <a:noFill/>
        <a:ln w="6350" cap="flat" cmpd="sng" algn="ctr">
          <a:solidFill>
            <a:schemeClr val="accent3">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025178" y="878500"/>
        <a:ext cx="33683" cy="6743"/>
      </dsp:txXfrm>
    </dsp:sp>
    <dsp:sp modelId="{65012432-F115-411F-981D-467C3A16975D}">
      <dsp:nvSpPr>
        <dsp:cNvPr id="0" name=""/>
        <dsp:cNvSpPr/>
      </dsp:nvSpPr>
      <dsp:spPr>
        <a:xfrm>
          <a:off x="3793311" y="3179"/>
          <a:ext cx="2928976" cy="1757385"/>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522" tIns="150652" rIns="143522" bIns="150652" numCol="1" spcCol="1270" anchor="ctr" anchorCtr="0">
          <a:noAutofit/>
        </a:bodyPr>
        <a:lstStyle/>
        <a:p>
          <a:pPr marL="0" lvl="0" indent="0" algn="ctr" defTabSz="533400">
            <a:lnSpc>
              <a:spcPct val="90000"/>
            </a:lnSpc>
            <a:spcBef>
              <a:spcPct val="0"/>
            </a:spcBef>
            <a:spcAft>
              <a:spcPct val="35000"/>
            </a:spcAft>
            <a:buNone/>
          </a:pPr>
          <a:r>
            <a:rPr lang="fr-FR" sz="1200" b="1" kern="1200" dirty="0"/>
            <a:t>Notre mission </a:t>
          </a:r>
        </a:p>
        <a:p>
          <a:pPr marL="0" lvl="0" indent="0" algn="ctr" defTabSz="533400">
            <a:lnSpc>
              <a:spcPct val="90000"/>
            </a:lnSpc>
            <a:spcBef>
              <a:spcPct val="0"/>
            </a:spcBef>
            <a:spcAft>
              <a:spcPct val="35000"/>
            </a:spcAft>
            <a:buNone/>
          </a:pPr>
          <a:r>
            <a:rPr lang="fr-FR" sz="1200" kern="1200" dirty="0"/>
            <a:t>être force de propositions sur la Politique de l’Eau en France en portant la voix de l’industrie.</a:t>
          </a:r>
          <a:endParaRPr lang="en-US" sz="1200" kern="1200" dirty="0"/>
        </a:p>
      </dsp:txBody>
      <dsp:txXfrm>
        <a:off x="3793311" y="3179"/>
        <a:ext cx="2928976" cy="1757385"/>
      </dsp:txXfrm>
    </dsp:sp>
    <dsp:sp modelId="{8698051E-6C92-4BBB-8937-187EC0E882B7}">
      <dsp:nvSpPr>
        <dsp:cNvPr id="0" name=""/>
        <dsp:cNvSpPr/>
      </dsp:nvSpPr>
      <dsp:spPr>
        <a:xfrm>
          <a:off x="1655158" y="1758765"/>
          <a:ext cx="7205282" cy="643064"/>
        </a:xfrm>
        <a:custGeom>
          <a:avLst/>
          <a:gdLst/>
          <a:ahLst/>
          <a:cxnLst/>
          <a:rect l="0" t="0" r="0" b="0"/>
          <a:pathLst>
            <a:path>
              <a:moveTo>
                <a:pt x="7205282" y="0"/>
              </a:moveTo>
              <a:lnTo>
                <a:pt x="7205282" y="338632"/>
              </a:lnTo>
              <a:lnTo>
                <a:pt x="0" y="338632"/>
              </a:lnTo>
              <a:lnTo>
                <a:pt x="0" y="643064"/>
              </a:lnTo>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076882" y="2076925"/>
        <a:ext cx="361835" cy="6743"/>
      </dsp:txXfrm>
    </dsp:sp>
    <dsp:sp modelId="{F576F2EE-0416-4307-93A5-015493D8D60D}">
      <dsp:nvSpPr>
        <dsp:cNvPr id="0" name=""/>
        <dsp:cNvSpPr/>
      </dsp:nvSpPr>
      <dsp:spPr>
        <a:xfrm>
          <a:off x="7395952" y="3179"/>
          <a:ext cx="2928976" cy="1757385"/>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522" tIns="150652" rIns="143522" bIns="150652" numCol="1" spcCol="1270" anchor="ctr" anchorCtr="0">
          <a:noAutofit/>
        </a:bodyPr>
        <a:lstStyle/>
        <a:p>
          <a:pPr marL="0" lvl="0" indent="0" algn="ctr" defTabSz="533400">
            <a:lnSpc>
              <a:spcPct val="90000"/>
            </a:lnSpc>
            <a:spcBef>
              <a:spcPct val="0"/>
            </a:spcBef>
            <a:spcAft>
              <a:spcPct val="35000"/>
            </a:spcAft>
            <a:buNone/>
          </a:pPr>
          <a:r>
            <a:rPr lang="fr-FR" sz="1200" b="1" kern="1200" dirty="0"/>
            <a:t>Mandats : </a:t>
          </a:r>
        </a:p>
        <a:p>
          <a:pPr marL="0" lvl="0" indent="0" algn="ctr" defTabSz="533400">
            <a:lnSpc>
              <a:spcPct val="90000"/>
            </a:lnSpc>
            <a:spcBef>
              <a:spcPct val="0"/>
            </a:spcBef>
            <a:spcAft>
              <a:spcPct val="35000"/>
            </a:spcAft>
            <a:buNone/>
          </a:pPr>
          <a:r>
            <a:rPr lang="fr-FR" sz="1200" b="1" kern="1200" dirty="0"/>
            <a:t>Vice-présidence du comité national de l’eau, Vice-présidence des 6 comités de bassin, Conseil d’administration des agences de l’eau.</a:t>
          </a:r>
          <a:endParaRPr lang="en-US" sz="1200" kern="1200" dirty="0"/>
        </a:p>
      </dsp:txBody>
      <dsp:txXfrm>
        <a:off x="7395952" y="3179"/>
        <a:ext cx="2928976" cy="1757385"/>
      </dsp:txXfrm>
    </dsp:sp>
    <dsp:sp modelId="{6C18A35E-3B9B-4771-B534-3ADE119A02EC}">
      <dsp:nvSpPr>
        <dsp:cNvPr id="0" name=""/>
        <dsp:cNvSpPr/>
      </dsp:nvSpPr>
      <dsp:spPr>
        <a:xfrm>
          <a:off x="3117847" y="3267202"/>
          <a:ext cx="643064" cy="91440"/>
        </a:xfrm>
        <a:custGeom>
          <a:avLst/>
          <a:gdLst/>
          <a:ahLst/>
          <a:cxnLst/>
          <a:rect l="0" t="0" r="0" b="0"/>
          <a:pathLst>
            <a:path>
              <a:moveTo>
                <a:pt x="0" y="45720"/>
              </a:moveTo>
              <a:lnTo>
                <a:pt x="643064" y="45720"/>
              </a:lnTo>
            </a:path>
          </a:pathLst>
        </a:custGeom>
        <a:noFill/>
        <a:ln w="6350" cap="flat" cmpd="sng" algn="ctr">
          <a:solidFill>
            <a:schemeClr val="accent5">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422537" y="3309551"/>
        <a:ext cx="33683" cy="6743"/>
      </dsp:txXfrm>
    </dsp:sp>
    <dsp:sp modelId="{BEA8EFF5-DEB9-4C72-A7AE-CECD2BB3DD8A}">
      <dsp:nvSpPr>
        <dsp:cNvPr id="0" name=""/>
        <dsp:cNvSpPr/>
      </dsp:nvSpPr>
      <dsp:spPr>
        <a:xfrm>
          <a:off x="190670" y="2434229"/>
          <a:ext cx="2928976" cy="1757385"/>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522" tIns="150652" rIns="143522" bIns="150652" numCol="1" spcCol="1270" anchor="ctr" anchorCtr="0">
          <a:noAutofit/>
        </a:bodyPr>
        <a:lstStyle/>
        <a:p>
          <a:pPr marL="0" lvl="0" indent="0" algn="ctr" defTabSz="533400">
            <a:lnSpc>
              <a:spcPct val="90000"/>
            </a:lnSpc>
            <a:spcBef>
              <a:spcPct val="0"/>
            </a:spcBef>
            <a:spcAft>
              <a:spcPct val="35000"/>
            </a:spcAft>
            <a:buNone/>
          </a:pPr>
          <a:r>
            <a:rPr lang="fr-FR" sz="1200" b="1" kern="1200" dirty="0"/>
            <a:t>S’occupe d’eau et que d’eau </a:t>
          </a:r>
        </a:p>
        <a:p>
          <a:pPr marL="0" lvl="0" indent="0" algn="ctr" defTabSz="533400">
            <a:lnSpc>
              <a:spcPct val="90000"/>
            </a:lnSpc>
            <a:spcBef>
              <a:spcPct val="0"/>
            </a:spcBef>
            <a:spcAft>
              <a:spcPct val="35000"/>
            </a:spcAft>
            <a:buNone/>
          </a:pPr>
          <a:r>
            <a:rPr lang="fr-FR" sz="1200" kern="1200" dirty="0"/>
            <a:t>pour concilier les intérêts des usagers industriels et les possibilités technico-économiques, juridiques, financières, sociétales, environnementales en dialoguant avec les autres usagers.</a:t>
          </a:r>
          <a:endParaRPr lang="en-US" sz="1200" kern="1200" dirty="0"/>
        </a:p>
      </dsp:txBody>
      <dsp:txXfrm>
        <a:off x="190670" y="2434229"/>
        <a:ext cx="2928976" cy="1757385"/>
      </dsp:txXfrm>
    </dsp:sp>
    <dsp:sp modelId="{2CDF557E-EA09-44E1-89B7-21822DC36F28}">
      <dsp:nvSpPr>
        <dsp:cNvPr id="0" name=""/>
        <dsp:cNvSpPr/>
      </dsp:nvSpPr>
      <dsp:spPr>
        <a:xfrm>
          <a:off x="3793311" y="2434229"/>
          <a:ext cx="5670059" cy="1757385"/>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522" tIns="150652" rIns="143522" bIns="150652" numCol="1" spcCol="1270" anchor="ctr" anchorCtr="0">
          <a:noAutofit/>
        </a:bodyPr>
        <a:lstStyle/>
        <a:p>
          <a:pPr marL="0" lvl="0" indent="0" algn="ctr" defTabSz="533400">
            <a:lnSpc>
              <a:spcPct val="90000"/>
            </a:lnSpc>
            <a:spcBef>
              <a:spcPct val="0"/>
            </a:spcBef>
            <a:spcAft>
              <a:spcPct val="35000"/>
            </a:spcAft>
            <a:buNone/>
          </a:pPr>
          <a:endParaRPr lang="fr-FR" sz="1200" b="1" kern="1200" dirty="0"/>
        </a:p>
        <a:p>
          <a:pPr marL="0" lvl="0" indent="0" algn="ctr" defTabSz="533400">
            <a:lnSpc>
              <a:spcPct val="90000"/>
            </a:lnSpc>
            <a:spcBef>
              <a:spcPct val="0"/>
            </a:spcBef>
            <a:spcAft>
              <a:spcPct val="35000"/>
            </a:spcAft>
            <a:buNone/>
          </a:pPr>
          <a:endParaRPr lang="fr-FR" sz="1200" b="1" kern="1200" dirty="0"/>
        </a:p>
        <a:p>
          <a:pPr marL="0" lvl="0" indent="0" algn="ctr" defTabSz="533400">
            <a:lnSpc>
              <a:spcPct val="90000"/>
            </a:lnSpc>
            <a:spcBef>
              <a:spcPct val="0"/>
            </a:spcBef>
            <a:spcAft>
              <a:spcPct val="35000"/>
            </a:spcAft>
            <a:buNone/>
          </a:pPr>
          <a:r>
            <a:rPr lang="fr-FR" sz="1200" b="1" kern="1200" dirty="0"/>
            <a:t>Feuille de route 2025 </a:t>
          </a:r>
          <a:r>
            <a:rPr lang="fr-FR" sz="1200" kern="1200" dirty="0"/>
            <a:t>: </a:t>
          </a:r>
        </a:p>
        <a:p>
          <a:pPr marL="0" lvl="0" indent="0" algn="ctr" defTabSz="533400">
            <a:lnSpc>
              <a:spcPct val="90000"/>
            </a:lnSpc>
            <a:spcBef>
              <a:spcPct val="0"/>
            </a:spcBef>
            <a:spcAft>
              <a:spcPct val="35000"/>
            </a:spcAft>
            <a:buNone/>
          </a:pPr>
          <a:r>
            <a:rPr lang="fr-FR" sz="1200" kern="1200" dirty="0"/>
            <a:t>Suivre le 12</a:t>
          </a:r>
          <a:r>
            <a:rPr lang="fr-FR" sz="1200" kern="1200" baseline="30000" dirty="0"/>
            <a:t>ème</a:t>
          </a:r>
          <a:r>
            <a:rPr lang="fr-FR" sz="1200" kern="1200" dirty="0"/>
            <a:t> programme d’intervention des agences de l’eau</a:t>
          </a:r>
        </a:p>
        <a:p>
          <a:pPr marL="0" lvl="0" indent="0" algn="ctr" defTabSz="533400">
            <a:lnSpc>
              <a:spcPct val="90000"/>
            </a:lnSpc>
            <a:spcBef>
              <a:spcPct val="0"/>
            </a:spcBef>
            <a:spcAft>
              <a:spcPct val="35000"/>
            </a:spcAft>
            <a:buNone/>
          </a:pPr>
          <a:r>
            <a:rPr lang="fr-FR" sz="1200" kern="1200" dirty="0"/>
            <a:t>Projet de mutualisation des données hydriques publiques</a:t>
          </a:r>
        </a:p>
        <a:p>
          <a:pPr marL="0" lvl="0" indent="0" algn="ctr" defTabSz="533400">
            <a:lnSpc>
              <a:spcPct val="90000"/>
            </a:lnSpc>
            <a:spcBef>
              <a:spcPct val="0"/>
            </a:spcBef>
            <a:spcAft>
              <a:spcPct val="35000"/>
            </a:spcAft>
            <a:buNone/>
          </a:pPr>
          <a:r>
            <a:rPr lang="fr-FR" sz="1200" kern="1200" dirty="0"/>
            <a:t>Travailler sur l’encadrement européen des aides d’Etat</a:t>
          </a:r>
        </a:p>
        <a:p>
          <a:pPr marL="0" lvl="0" indent="0" algn="ctr" defTabSz="533400">
            <a:lnSpc>
              <a:spcPct val="90000"/>
            </a:lnSpc>
            <a:spcBef>
              <a:spcPct val="0"/>
            </a:spcBef>
            <a:spcAft>
              <a:spcPct val="35000"/>
            </a:spcAft>
            <a:buNone/>
          </a:pPr>
          <a:r>
            <a:rPr lang="fr-FR" sz="1200" kern="1200" dirty="0"/>
            <a:t> </a:t>
          </a:r>
        </a:p>
        <a:p>
          <a:pPr marL="0" lvl="0" indent="0" algn="ctr" defTabSz="533400">
            <a:lnSpc>
              <a:spcPct val="90000"/>
            </a:lnSpc>
            <a:spcBef>
              <a:spcPct val="0"/>
            </a:spcBef>
            <a:spcAft>
              <a:spcPct val="35000"/>
            </a:spcAft>
            <a:buNone/>
          </a:pPr>
          <a:endParaRPr lang="en-US" sz="1200" kern="1200" dirty="0"/>
        </a:p>
      </dsp:txBody>
      <dsp:txXfrm>
        <a:off x="3793311" y="2434229"/>
        <a:ext cx="5670059" cy="1757385"/>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44F848-BCA7-4FC4-8165-E1BF8DA4DF3B}" type="datetimeFigureOut">
              <a:rPr lang="fr-FR" smtClean="0"/>
              <a:t>11/06/2025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0C0A0E-9A6A-4281-B754-D3F96622717A}" type="slidenum">
              <a:rPr lang="fr-FR" smtClean="0"/>
              <a:t>‹N°›</a:t>
            </a:fld>
            <a:endParaRPr lang="fr-FR"/>
          </a:p>
        </p:txBody>
      </p:sp>
    </p:spTree>
    <p:extLst>
      <p:ext uri="{BB962C8B-B14F-4D97-AF65-F5344CB8AC3E}">
        <p14:creationId xmlns:p14="http://schemas.microsoft.com/office/powerpoint/2010/main" val="2234629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Notre structure d’adhérents permet de construire une vision large et robuste des enjeux de l’eau pour les acteurs économiques.</a:t>
            </a:r>
          </a:p>
          <a:p>
            <a:r>
              <a:rPr lang="fr-FR" dirty="0"/>
              <a:t>L’expertise reconnue de la FENARIVE lui assure l’écoute attentive de ceux qui tiennent la plume. En 2023, nous avons par exemple beaucoup travaillé sur les décret de réutilisation des eaux non conventionnelles et le calcul des nouvelles redevances qui sont des points de vigilance pour vous.</a:t>
            </a:r>
          </a:p>
          <a:p>
            <a:endParaRPr lang="fr-FR" dirty="0"/>
          </a:p>
          <a:p>
            <a:r>
              <a:rPr lang="fr-FR" dirty="0"/>
              <a:t>C’est par l’intermédiaire des associations d’industriels régionales que nous siégeons dans les comités de bassins des agences de l’eau et dans les commissions des aides.</a:t>
            </a:r>
          </a:p>
          <a:p>
            <a:endParaRPr lang="fr-FR" dirty="0"/>
          </a:p>
        </p:txBody>
      </p:sp>
      <p:sp>
        <p:nvSpPr>
          <p:cNvPr id="4" name="Espace réservé du numéro de diapositive 3"/>
          <p:cNvSpPr>
            <a:spLocks noGrp="1"/>
          </p:cNvSpPr>
          <p:nvPr>
            <p:ph type="sldNum" sz="quarter" idx="5"/>
          </p:nvPr>
        </p:nvSpPr>
        <p:spPr/>
        <p:txBody>
          <a:bodyPr/>
          <a:lstStyle/>
          <a:p>
            <a:fld id="{A40C0A0E-9A6A-4281-B754-D3F96622717A}" type="slidenum">
              <a:rPr lang="fr-FR" smtClean="0"/>
              <a:t>3</a:t>
            </a:fld>
            <a:endParaRPr lang="fr-FR"/>
          </a:p>
        </p:txBody>
      </p:sp>
    </p:spTree>
    <p:extLst>
      <p:ext uri="{BB962C8B-B14F-4D97-AF65-F5344CB8AC3E}">
        <p14:creationId xmlns:p14="http://schemas.microsoft.com/office/powerpoint/2010/main" val="5091737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La FENARIVE est une association de loi 1901 qui vise à défendre les intérêts des acteurs économiques sur leurs usages de l’eau et tous les impacts que cela peut avoir à tous les niveaux, technique, économique et sociétal.</a:t>
            </a:r>
          </a:p>
          <a:p>
            <a:endParaRPr lang="fr-FR" dirty="0"/>
          </a:p>
          <a:p>
            <a:r>
              <a:rPr lang="fr-FR" dirty="0"/>
              <a:t>Par rapport à l’exposé que je vais vous faire, il est important de comprendre notre rôle d’interface </a:t>
            </a:r>
          </a:p>
          <a:p>
            <a:r>
              <a:rPr lang="fr-FR" dirty="0"/>
              <a:t>1-avec les ministères via notamment le comité national de l’eau que nous coprésidons,</a:t>
            </a:r>
          </a:p>
          <a:p>
            <a:r>
              <a:rPr lang="fr-FR" dirty="0"/>
              <a:t>2-avec les territoires via les comités de bassins des agences de l’eau </a:t>
            </a:r>
          </a:p>
          <a:p>
            <a:endParaRPr lang="fr-FR" dirty="0"/>
          </a:p>
          <a:p>
            <a:r>
              <a:rPr lang="fr-FR" dirty="0"/>
              <a:t>Ces interfaces nous permettent de travailler  d’une seule voie à l’élaboration des lignes directrices des programmes de subvention des agences, de porter des positions et de monter des GT Ad hoc pour résoudre des problématiques communes </a:t>
            </a:r>
            <a:r>
              <a:rPr lang="fr-FR" dirty="0">
                <a:solidFill>
                  <a:srgbClr val="FF0000"/>
                </a:solidFill>
              </a:rPr>
              <a:t>aux industriels qui nous soutiennent</a:t>
            </a: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0969AF-2952-44AF-97B4-E4B9D13EFB1F}" type="slidenum">
              <a:rPr kumimoji="0" lang="fr-F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F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821321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p:nvPr>
        </p:nvSpPr>
        <p:spPr>
          <a:xfrm>
            <a:off x="1524000" y="1122363"/>
            <a:ext cx="9144000" cy="2387600"/>
          </a:xfrm>
        </p:spPr>
        <p:txBody>
          <a:bodyPr anchor="b"/>
          <a:lstStyle>
            <a:lvl1pPr algn="l">
              <a:defRPr sz="6000" b="1" i="0" cap="all" baseline="0"/>
            </a:lvl1pPr>
          </a:lstStyle>
          <a:p>
            <a:r>
              <a:rPr lang="en-US"/>
              <a:t>Click to edit Master title style</a:t>
            </a:r>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1524000" y="3602038"/>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CE66DA5-7751-4D3D-B753-58DF3B418763}"/>
              </a:ext>
            </a:extLst>
          </p:cNvPr>
          <p:cNvSpPr>
            <a:spLocks noGrp="1"/>
          </p:cNvSpPr>
          <p:nvPr>
            <p:ph type="dt" sz="half" idx="10"/>
          </p:nvPr>
        </p:nvSpPr>
        <p:spPr/>
        <p:txBody>
          <a:bodyPr/>
          <a:lstStyle/>
          <a:p>
            <a:fld id="{6A4B53A7-3209-46A6-9454-F38EAC8F11E7}" type="datetimeFigureOut">
              <a:rPr lang="en-US" smtClean="0"/>
              <a:t>6/11/2025</a:t>
            </a:fld>
            <a:endParaRPr lang="en-US"/>
          </a:p>
        </p:txBody>
      </p:sp>
      <p:sp>
        <p:nvSpPr>
          <p:cNvPr id="5" name="Footer Placeholder 4">
            <a:extLst>
              <a:ext uri="{FF2B5EF4-FFF2-40B4-BE49-F238E27FC236}">
                <a16:creationId xmlns:a16="http://schemas.microsoft.com/office/drawing/2014/main" id="{7F8C2A2A-62DB-40C0-8AE7-CB9B98649B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01EAA4-F44C-4C1F-B8E3-1A3005300F50}"/>
              </a:ext>
            </a:extLst>
          </p:cNvPr>
          <p:cNvSpPr>
            <a:spLocks noGrp="1"/>
          </p:cNvSpPr>
          <p:nvPr>
            <p:ph type="sldNum" sz="quarter" idx="12"/>
          </p:nvPr>
        </p:nvSpPr>
        <p:spPr/>
        <p:txBody>
          <a:bodyPr/>
          <a:lstStyle/>
          <a:p>
            <a:fld id="{27CE633F-9882-4A5C-83A2-1109D0C73261}" type="slidenum">
              <a:rPr lang="en-US" smtClean="0"/>
              <a:t>‹N°›</a:t>
            </a:fld>
            <a:endParaRPr lang="en-US"/>
          </a:p>
        </p:txBody>
      </p:sp>
      <p:cxnSp>
        <p:nvCxnSpPr>
          <p:cNvPr id="11" name="Straight Connector 10">
            <a:extLst>
              <a:ext uri="{FF2B5EF4-FFF2-40B4-BE49-F238E27FC236}">
                <a16:creationId xmlns:a16="http://schemas.microsoft.com/office/drawing/2014/main" id="{D1B787A8-0D67-4B7E-9B48-86BD906AB6B5}"/>
              </a:ext>
            </a:extLst>
          </p:cNvPr>
          <p:cNvCxnSpPr>
            <a:cxnSpLocks/>
          </p:cNvCxnSpPr>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5276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AD429-654B-4F0E-94E9-6FEF8EC67EF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8D60B2-06F5-4567-BE1F-BBA5270537B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16F6F2-8269-4B80-8EE3-81FEE0F9DFA6}"/>
              </a:ext>
            </a:extLst>
          </p:cNvPr>
          <p:cNvSpPr>
            <a:spLocks noGrp="1"/>
          </p:cNvSpPr>
          <p:nvPr>
            <p:ph type="dt" sz="half" idx="10"/>
          </p:nvPr>
        </p:nvSpPr>
        <p:spPr/>
        <p:txBody>
          <a:bodyPr/>
          <a:lstStyle/>
          <a:p>
            <a:fld id="{6A4B53A7-3209-46A6-9454-F38EAC8F11E7}" type="datetimeFigureOut">
              <a:rPr lang="en-US" smtClean="0"/>
              <a:t>6/11/2025</a:t>
            </a:fld>
            <a:endParaRPr lang="en-US"/>
          </a:p>
        </p:txBody>
      </p:sp>
      <p:sp>
        <p:nvSpPr>
          <p:cNvPr id="5" name="Footer Placeholder 4">
            <a:extLst>
              <a:ext uri="{FF2B5EF4-FFF2-40B4-BE49-F238E27FC236}">
                <a16:creationId xmlns:a16="http://schemas.microsoft.com/office/drawing/2014/main" id="{56BC86E4-3EDE-4EB4-B1A3-A1198AADD1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1752B0-ACEC-49EF-8131-FCF35BC5CD35}"/>
              </a:ext>
            </a:extLst>
          </p:cNvPr>
          <p:cNvSpPr>
            <a:spLocks noGrp="1"/>
          </p:cNvSpPr>
          <p:nvPr>
            <p:ph type="sldNum" sz="quarter" idx="12"/>
          </p:nvPr>
        </p:nvSpPr>
        <p:spPr/>
        <p:txBody>
          <a:bodyPr/>
          <a:lstStyle/>
          <a:p>
            <a:fld id="{27CE633F-9882-4A5C-83A2-1109D0C73261}" type="slidenum">
              <a:rPr lang="en-US" smtClean="0"/>
              <a:t>‹N°›</a:t>
            </a:fld>
            <a:endParaRPr lang="en-US"/>
          </a:p>
        </p:txBody>
      </p:sp>
      <p:cxnSp>
        <p:nvCxnSpPr>
          <p:cNvPr id="7" name="Straight Connector 6">
            <a:extLst>
              <a:ext uri="{FF2B5EF4-FFF2-40B4-BE49-F238E27FC236}">
                <a16:creationId xmlns:a16="http://schemas.microsoft.com/office/drawing/2014/main" id="{1A0462E3-375D-4E76-8886-69E06985D069}"/>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02749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23B094-F480-477B-901C-7181F88C076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052089-A920-4E52-98DC-8A5DC7B0ACC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074FE-F1B4-421F-A66E-FA351C8F99E9}"/>
              </a:ext>
            </a:extLst>
          </p:cNvPr>
          <p:cNvSpPr>
            <a:spLocks noGrp="1"/>
          </p:cNvSpPr>
          <p:nvPr>
            <p:ph type="dt" sz="half" idx="10"/>
          </p:nvPr>
        </p:nvSpPr>
        <p:spPr/>
        <p:txBody>
          <a:bodyPr/>
          <a:lstStyle/>
          <a:p>
            <a:fld id="{6A4B53A7-3209-46A6-9454-F38EAC8F11E7}" type="datetimeFigureOut">
              <a:rPr lang="en-US" smtClean="0"/>
              <a:t>6/11/2025</a:t>
            </a:fld>
            <a:endParaRPr lang="en-US"/>
          </a:p>
        </p:txBody>
      </p:sp>
      <p:sp>
        <p:nvSpPr>
          <p:cNvPr id="5" name="Footer Placeholder 4">
            <a:extLst>
              <a:ext uri="{FF2B5EF4-FFF2-40B4-BE49-F238E27FC236}">
                <a16:creationId xmlns:a16="http://schemas.microsoft.com/office/drawing/2014/main" id="{34D764BA-3AB2-45FD-ABCB-975B3FDDF2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FB3FEF-8252-49FD-82F2-3E5FABC65F9A}"/>
              </a:ext>
            </a:extLst>
          </p:cNvPr>
          <p:cNvSpPr>
            <a:spLocks noGrp="1"/>
          </p:cNvSpPr>
          <p:nvPr>
            <p:ph type="sldNum" sz="quarter" idx="12"/>
          </p:nvPr>
        </p:nvSpPr>
        <p:spPr/>
        <p:txBody>
          <a:bodyPr/>
          <a:lstStyle/>
          <a:p>
            <a:fld id="{27CE633F-9882-4A5C-83A2-1109D0C73261}" type="slidenum">
              <a:rPr lang="en-US" smtClean="0"/>
              <a:t>‹N°›</a:t>
            </a:fld>
            <a:endParaRPr lang="en-US"/>
          </a:p>
        </p:txBody>
      </p:sp>
      <p:cxnSp>
        <p:nvCxnSpPr>
          <p:cNvPr id="7" name="Straight Connector 6">
            <a:extLst>
              <a:ext uri="{FF2B5EF4-FFF2-40B4-BE49-F238E27FC236}">
                <a16:creationId xmlns:a16="http://schemas.microsoft.com/office/drawing/2014/main" id="{0AEB5C65-83BB-4EBD-AD22-EDA8489D0F5D}"/>
              </a:ext>
            </a:extLst>
          </p:cNvPr>
          <p:cNvCxnSpPr>
            <a:cxnSpLocks/>
          </p:cNvCxnSpPr>
          <p:nvPr/>
        </p:nvCxnSpPr>
        <p:spPr>
          <a:xfrm flipV="1">
            <a:off x="8313" y="261865"/>
            <a:ext cx="11353802" cy="1"/>
          </a:xfrm>
          <a:prstGeom prst="line">
            <a:avLst/>
          </a:prstGeom>
          <a:ln w="25400" cap="sq">
            <a:gradFill flip="none" rotWithShape="1">
              <a:gsLst>
                <a:gs pos="0">
                  <a:schemeClr val="accent2"/>
                </a:gs>
                <a:gs pos="100000">
                  <a:schemeClr val="accent4"/>
                </a:gs>
              </a:gsLst>
              <a:lin ang="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9832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fr-FR"/>
              <a:t>21 mai 2025</a:t>
            </a:r>
          </a:p>
        </p:txBody>
      </p:sp>
      <p:sp>
        <p:nvSpPr>
          <p:cNvPr id="3" name="Rectangle 5"/>
          <p:cNvSpPr>
            <a:spLocks noGrp="1" noChangeArrowheads="1"/>
          </p:cNvSpPr>
          <p:nvPr>
            <p:ph type="ftr" sz="quarter" idx="11"/>
          </p:nvPr>
        </p:nvSpPr>
        <p:spPr>
          <a:ln/>
        </p:spPr>
        <p:txBody>
          <a:bodyPr/>
          <a:lstStyle>
            <a:lvl1pPr>
              <a:defRPr/>
            </a:lvl1pPr>
          </a:lstStyle>
          <a:p>
            <a:pPr>
              <a:defRPr/>
            </a:pPr>
            <a:r>
              <a:rPr lang="fr-FR"/>
              <a:t>Euro Riob Parme</a:t>
            </a:r>
          </a:p>
        </p:txBody>
      </p:sp>
      <p:sp>
        <p:nvSpPr>
          <p:cNvPr id="4" name="Rectangle 6"/>
          <p:cNvSpPr>
            <a:spLocks noGrp="1" noChangeArrowheads="1"/>
          </p:cNvSpPr>
          <p:nvPr>
            <p:ph type="sldNum" sz="quarter" idx="12"/>
          </p:nvPr>
        </p:nvSpPr>
        <p:spPr>
          <a:ln/>
        </p:spPr>
        <p:txBody>
          <a:bodyPr/>
          <a:lstStyle>
            <a:lvl1pPr>
              <a:defRPr/>
            </a:lvl1pPr>
          </a:lstStyle>
          <a:p>
            <a:pPr>
              <a:defRPr/>
            </a:pPr>
            <a:fld id="{8F7A2D4E-476E-490E-B27E-91126F64BCB0}" type="slidenum">
              <a:rPr lang="fr-FR"/>
              <a:pPr>
                <a:defRPr/>
              </a:pPr>
              <a:t>‹N°›</a:t>
            </a:fld>
            <a:endParaRPr lang="fr-FR"/>
          </a:p>
        </p:txBody>
      </p:sp>
    </p:spTree>
    <p:extLst>
      <p:ext uri="{BB962C8B-B14F-4D97-AF65-F5344CB8AC3E}">
        <p14:creationId xmlns:p14="http://schemas.microsoft.com/office/powerpoint/2010/main" val="10980402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EF58D-B62B-40BB-83AA-9D07CFC4ED2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6AC06D3-F571-4213-A2A4-6A1915120CE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5A10580-AD31-4B8F-8448-55A666AC1725}"/>
              </a:ext>
            </a:extLst>
          </p:cNvPr>
          <p:cNvSpPr>
            <a:spLocks noGrp="1"/>
          </p:cNvSpPr>
          <p:nvPr>
            <p:ph type="dt" sz="half" idx="10"/>
          </p:nvPr>
        </p:nvSpPr>
        <p:spPr/>
        <p:txBody>
          <a:bodyPr/>
          <a:lstStyle/>
          <a:p>
            <a:fld id="{0DAF61AA-5A98-4049-A93E-477E5505141A}" type="datetimeFigureOut">
              <a:rPr lang="en-US" smtClean="0"/>
              <a:t>6/11/2025</a:t>
            </a:fld>
            <a:endParaRPr lang="en-US" dirty="0"/>
          </a:p>
        </p:txBody>
      </p:sp>
      <p:sp>
        <p:nvSpPr>
          <p:cNvPr id="5" name="Footer Placeholder 4">
            <a:extLst>
              <a:ext uri="{FF2B5EF4-FFF2-40B4-BE49-F238E27FC236}">
                <a16:creationId xmlns:a16="http://schemas.microsoft.com/office/drawing/2014/main" id="{15EC99C8-515A-4FEA-9CD2-6D0BF46CF6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72AF1B-1868-4C05-B6C3-9EBF29A50ADD}"/>
              </a:ext>
            </a:extLst>
          </p:cNvPr>
          <p:cNvSpPr>
            <a:spLocks noGrp="1"/>
          </p:cNvSpPr>
          <p:nvPr>
            <p:ph type="sldNum" sz="quarter" idx="12"/>
          </p:nvPr>
        </p:nvSpPr>
        <p:spPr/>
        <p:txBody>
          <a:bodyPr/>
          <a:lstStyle/>
          <a:p>
            <a:fld id="{73B850FF-6169-4056-8077-06FFA93A5366}" type="slidenum">
              <a:rPr lang="en-US" smtClean="0"/>
              <a:t>‹N°›</a:t>
            </a:fld>
            <a:endParaRPr lang="en-US"/>
          </a:p>
        </p:txBody>
      </p:sp>
    </p:spTree>
    <p:extLst>
      <p:ext uri="{BB962C8B-B14F-4D97-AF65-F5344CB8AC3E}">
        <p14:creationId xmlns:p14="http://schemas.microsoft.com/office/powerpoint/2010/main" val="26490234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6D384-B2C5-42A4-9774-A931C39BA5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F8D736C-5FCC-43BC-B824-A90F2CC5D19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4A3A50-B922-45BE-945D-7ED3EBD83F7C}"/>
              </a:ext>
            </a:extLst>
          </p:cNvPr>
          <p:cNvSpPr>
            <a:spLocks noGrp="1"/>
          </p:cNvSpPr>
          <p:nvPr>
            <p:ph type="dt" sz="half" idx="10"/>
          </p:nvPr>
        </p:nvSpPr>
        <p:spPr/>
        <p:txBody>
          <a:bodyPr/>
          <a:lstStyle/>
          <a:p>
            <a:fld id="{0DAF61AA-5A98-4049-A93E-477E5505141A}" type="datetimeFigureOut">
              <a:rPr lang="en-US" smtClean="0"/>
              <a:t>6/11/2025</a:t>
            </a:fld>
            <a:endParaRPr lang="en-US"/>
          </a:p>
        </p:txBody>
      </p:sp>
      <p:sp>
        <p:nvSpPr>
          <p:cNvPr id="5" name="Footer Placeholder 4">
            <a:extLst>
              <a:ext uri="{FF2B5EF4-FFF2-40B4-BE49-F238E27FC236}">
                <a16:creationId xmlns:a16="http://schemas.microsoft.com/office/drawing/2014/main" id="{64241F78-20DE-4D53-BB25-79E5C4E1AB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643084-C669-4FDF-87D4-F22D36BB827D}"/>
              </a:ext>
            </a:extLst>
          </p:cNvPr>
          <p:cNvSpPr>
            <a:spLocks noGrp="1"/>
          </p:cNvSpPr>
          <p:nvPr>
            <p:ph type="sldNum" sz="quarter" idx="12"/>
          </p:nvPr>
        </p:nvSpPr>
        <p:spPr/>
        <p:txBody>
          <a:bodyPr/>
          <a:lstStyle/>
          <a:p>
            <a:fld id="{73B850FF-6169-4056-8077-06FFA93A5366}" type="slidenum">
              <a:rPr lang="en-US" smtClean="0"/>
              <a:t>‹N°›</a:t>
            </a:fld>
            <a:endParaRPr lang="en-US"/>
          </a:p>
        </p:txBody>
      </p:sp>
    </p:spTree>
    <p:extLst>
      <p:ext uri="{BB962C8B-B14F-4D97-AF65-F5344CB8AC3E}">
        <p14:creationId xmlns:p14="http://schemas.microsoft.com/office/powerpoint/2010/main" val="34606158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6C559-800C-489A-9174-7901F92B0D4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142B5C3-320B-4CFD-B6A7-A28C7E435B4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FCA372-3F42-4113-A73B-5FDCF93CB5BC}"/>
              </a:ext>
            </a:extLst>
          </p:cNvPr>
          <p:cNvSpPr>
            <a:spLocks noGrp="1"/>
          </p:cNvSpPr>
          <p:nvPr>
            <p:ph type="dt" sz="half" idx="10"/>
          </p:nvPr>
        </p:nvSpPr>
        <p:spPr/>
        <p:txBody>
          <a:bodyPr/>
          <a:lstStyle/>
          <a:p>
            <a:fld id="{0DAF61AA-5A98-4049-A93E-477E5505141A}" type="datetimeFigureOut">
              <a:rPr lang="en-US" smtClean="0"/>
              <a:t>6/11/2025</a:t>
            </a:fld>
            <a:endParaRPr lang="en-US"/>
          </a:p>
        </p:txBody>
      </p:sp>
      <p:sp>
        <p:nvSpPr>
          <p:cNvPr id="5" name="Footer Placeholder 4">
            <a:extLst>
              <a:ext uri="{FF2B5EF4-FFF2-40B4-BE49-F238E27FC236}">
                <a16:creationId xmlns:a16="http://schemas.microsoft.com/office/drawing/2014/main" id="{F0DA1197-0C78-4878-B086-5D206EA491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B83D8-FD42-44FF-AA20-944A519CC0B2}"/>
              </a:ext>
            </a:extLst>
          </p:cNvPr>
          <p:cNvSpPr>
            <a:spLocks noGrp="1"/>
          </p:cNvSpPr>
          <p:nvPr>
            <p:ph type="sldNum" sz="quarter" idx="12"/>
          </p:nvPr>
        </p:nvSpPr>
        <p:spPr/>
        <p:txBody>
          <a:bodyPr/>
          <a:lstStyle/>
          <a:p>
            <a:fld id="{73B850FF-6169-4056-8077-06FFA93A5366}" type="slidenum">
              <a:rPr lang="en-US" smtClean="0"/>
              <a:t>‹N°›</a:t>
            </a:fld>
            <a:endParaRPr lang="en-US"/>
          </a:p>
        </p:txBody>
      </p:sp>
    </p:spTree>
    <p:extLst>
      <p:ext uri="{BB962C8B-B14F-4D97-AF65-F5344CB8AC3E}">
        <p14:creationId xmlns:p14="http://schemas.microsoft.com/office/powerpoint/2010/main" val="33404441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685AA-B5C7-4E3D-85FA-94F3C73E59B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3AFEEA-6F3F-4630-A950-61C05D2FAFB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AC36817-B869-4D19-9EE8-A3166B0E159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C074146-2374-4321-AEBB-3E9B09D7796D}"/>
              </a:ext>
            </a:extLst>
          </p:cNvPr>
          <p:cNvSpPr>
            <a:spLocks noGrp="1"/>
          </p:cNvSpPr>
          <p:nvPr>
            <p:ph type="dt" sz="half" idx="10"/>
          </p:nvPr>
        </p:nvSpPr>
        <p:spPr/>
        <p:txBody>
          <a:bodyPr/>
          <a:lstStyle/>
          <a:p>
            <a:fld id="{0DAF61AA-5A98-4049-A93E-477E5505141A}" type="datetimeFigureOut">
              <a:rPr lang="en-US" smtClean="0"/>
              <a:t>6/11/2025</a:t>
            </a:fld>
            <a:endParaRPr lang="en-US"/>
          </a:p>
        </p:txBody>
      </p:sp>
      <p:sp>
        <p:nvSpPr>
          <p:cNvPr id="6" name="Footer Placeholder 5">
            <a:extLst>
              <a:ext uri="{FF2B5EF4-FFF2-40B4-BE49-F238E27FC236}">
                <a16:creationId xmlns:a16="http://schemas.microsoft.com/office/drawing/2014/main" id="{2C42337B-B902-4DC2-BB94-02B8A75492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4AD585-B83C-4ECF-AF42-8DDF6996B79D}"/>
              </a:ext>
            </a:extLst>
          </p:cNvPr>
          <p:cNvSpPr>
            <a:spLocks noGrp="1"/>
          </p:cNvSpPr>
          <p:nvPr>
            <p:ph type="sldNum" sz="quarter" idx="12"/>
          </p:nvPr>
        </p:nvSpPr>
        <p:spPr/>
        <p:txBody>
          <a:bodyPr/>
          <a:lstStyle/>
          <a:p>
            <a:fld id="{73B850FF-6169-4056-8077-06FFA93A5366}" type="slidenum">
              <a:rPr lang="en-US" smtClean="0"/>
              <a:t>‹N°›</a:t>
            </a:fld>
            <a:endParaRPr lang="en-US"/>
          </a:p>
        </p:txBody>
      </p:sp>
    </p:spTree>
    <p:extLst>
      <p:ext uri="{BB962C8B-B14F-4D97-AF65-F5344CB8AC3E}">
        <p14:creationId xmlns:p14="http://schemas.microsoft.com/office/powerpoint/2010/main" val="21053634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A9ADB-3495-481F-BB4E-9C7128B17B1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D6FF4C-26CB-4281-A2F7-6CBE451867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F2E72A9-F222-45B4-9355-C04C0586413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A699F6E-77AD-4EBC-BAF9-5A43CDEC41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0F77677-7169-4591-B047-0678815F48E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482A6EB-0285-4FA4-A00C-A7F716084FD3}"/>
              </a:ext>
            </a:extLst>
          </p:cNvPr>
          <p:cNvSpPr>
            <a:spLocks noGrp="1"/>
          </p:cNvSpPr>
          <p:nvPr>
            <p:ph type="dt" sz="half" idx="10"/>
          </p:nvPr>
        </p:nvSpPr>
        <p:spPr/>
        <p:txBody>
          <a:bodyPr/>
          <a:lstStyle/>
          <a:p>
            <a:fld id="{0DAF61AA-5A98-4049-A93E-477E5505141A}" type="datetimeFigureOut">
              <a:rPr lang="en-US" smtClean="0"/>
              <a:t>6/11/2025</a:t>
            </a:fld>
            <a:endParaRPr lang="en-US"/>
          </a:p>
        </p:txBody>
      </p:sp>
      <p:sp>
        <p:nvSpPr>
          <p:cNvPr id="8" name="Footer Placeholder 7">
            <a:extLst>
              <a:ext uri="{FF2B5EF4-FFF2-40B4-BE49-F238E27FC236}">
                <a16:creationId xmlns:a16="http://schemas.microsoft.com/office/drawing/2014/main" id="{86D39526-82B8-402C-8A2B-82EF8F3F3A7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55EC9E6-6FF1-4541-9CB1-A2FF9D852169}"/>
              </a:ext>
            </a:extLst>
          </p:cNvPr>
          <p:cNvSpPr>
            <a:spLocks noGrp="1"/>
          </p:cNvSpPr>
          <p:nvPr>
            <p:ph type="sldNum" sz="quarter" idx="12"/>
          </p:nvPr>
        </p:nvSpPr>
        <p:spPr/>
        <p:txBody>
          <a:bodyPr/>
          <a:lstStyle/>
          <a:p>
            <a:fld id="{73B850FF-6169-4056-8077-06FFA93A5366}" type="slidenum">
              <a:rPr lang="en-US" smtClean="0"/>
              <a:t>‹N°›</a:t>
            </a:fld>
            <a:endParaRPr lang="en-US"/>
          </a:p>
        </p:txBody>
      </p:sp>
    </p:spTree>
    <p:extLst>
      <p:ext uri="{BB962C8B-B14F-4D97-AF65-F5344CB8AC3E}">
        <p14:creationId xmlns:p14="http://schemas.microsoft.com/office/powerpoint/2010/main" val="31931315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70F54-6CED-4251-A0A6-32CCD1213F8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572C8E6-49D6-46A5-8DC3-B0D8E683C9CB}"/>
              </a:ext>
            </a:extLst>
          </p:cNvPr>
          <p:cNvSpPr>
            <a:spLocks noGrp="1"/>
          </p:cNvSpPr>
          <p:nvPr>
            <p:ph type="dt" sz="half" idx="10"/>
          </p:nvPr>
        </p:nvSpPr>
        <p:spPr/>
        <p:txBody>
          <a:bodyPr/>
          <a:lstStyle/>
          <a:p>
            <a:fld id="{0DAF61AA-5A98-4049-A93E-477E5505141A}" type="datetimeFigureOut">
              <a:rPr lang="en-US" smtClean="0"/>
              <a:t>6/11/2025</a:t>
            </a:fld>
            <a:endParaRPr lang="en-US"/>
          </a:p>
        </p:txBody>
      </p:sp>
      <p:sp>
        <p:nvSpPr>
          <p:cNvPr id="4" name="Footer Placeholder 3">
            <a:extLst>
              <a:ext uri="{FF2B5EF4-FFF2-40B4-BE49-F238E27FC236}">
                <a16:creationId xmlns:a16="http://schemas.microsoft.com/office/drawing/2014/main" id="{AB883CBA-77CD-4490-A5F3-BAA8FC254A3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EA5FF79-61B6-4693-8547-95B1F2F7A194}"/>
              </a:ext>
            </a:extLst>
          </p:cNvPr>
          <p:cNvSpPr>
            <a:spLocks noGrp="1"/>
          </p:cNvSpPr>
          <p:nvPr>
            <p:ph type="sldNum" sz="quarter" idx="12"/>
          </p:nvPr>
        </p:nvSpPr>
        <p:spPr/>
        <p:txBody>
          <a:bodyPr/>
          <a:lstStyle/>
          <a:p>
            <a:fld id="{73B850FF-6169-4056-8077-06FFA93A5366}" type="slidenum">
              <a:rPr lang="en-US" smtClean="0"/>
              <a:t>‹N°›</a:t>
            </a:fld>
            <a:endParaRPr lang="en-US"/>
          </a:p>
        </p:txBody>
      </p:sp>
    </p:spTree>
    <p:extLst>
      <p:ext uri="{BB962C8B-B14F-4D97-AF65-F5344CB8AC3E}">
        <p14:creationId xmlns:p14="http://schemas.microsoft.com/office/powerpoint/2010/main" val="40823220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BDCB94-13E9-41CB-88F0-D30A1791DCBA}"/>
              </a:ext>
            </a:extLst>
          </p:cNvPr>
          <p:cNvSpPr>
            <a:spLocks noGrp="1"/>
          </p:cNvSpPr>
          <p:nvPr>
            <p:ph type="dt" sz="half" idx="10"/>
          </p:nvPr>
        </p:nvSpPr>
        <p:spPr/>
        <p:txBody>
          <a:bodyPr/>
          <a:lstStyle/>
          <a:p>
            <a:fld id="{0DAF61AA-5A98-4049-A93E-477E5505141A}" type="datetimeFigureOut">
              <a:rPr lang="en-US" smtClean="0"/>
              <a:t>6/11/2025</a:t>
            </a:fld>
            <a:endParaRPr lang="en-US"/>
          </a:p>
        </p:txBody>
      </p:sp>
      <p:sp>
        <p:nvSpPr>
          <p:cNvPr id="3" name="Footer Placeholder 2">
            <a:extLst>
              <a:ext uri="{FF2B5EF4-FFF2-40B4-BE49-F238E27FC236}">
                <a16:creationId xmlns:a16="http://schemas.microsoft.com/office/drawing/2014/main" id="{244795A4-736C-426D-8559-5AD5892756A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B2A2ACD-17F3-4C16-8E77-86EC92CCD552}"/>
              </a:ext>
            </a:extLst>
          </p:cNvPr>
          <p:cNvSpPr>
            <a:spLocks noGrp="1"/>
          </p:cNvSpPr>
          <p:nvPr>
            <p:ph type="sldNum" sz="quarter" idx="12"/>
          </p:nvPr>
        </p:nvSpPr>
        <p:spPr/>
        <p:txBody>
          <a:bodyPr/>
          <a:lstStyle/>
          <a:p>
            <a:fld id="{73B850FF-6169-4056-8077-06FFA93A5366}" type="slidenum">
              <a:rPr lang="en-US" smtClean="0"/>
              <a:t>‹N°›</a:t>
            </a:fld>
            <a:endParaRPr lang="en-US"/>
          </a:p>
        </p:txBody>
      </p:sp>
    </p:spTree>
    <p:extLst>
      <p:ext uri="{BB962C8B-B14F-4D97-AF65-F5344CB8AC3E}">
        <p14:creationId xmlns:p14="http://schemas.microsoft.com/office/powerpoint/2010/main" val="4226870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6CF8C-1EA0-4E47-AC60-CAC3B80A3C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97BB2D-4E2C-4490-A2A3-4B68BCC5D2F9}"/>
              </a:ext>
            </a:extLst>
          </p:cNvPr>
          <p:cNvSpPr>
            <a:spLocks noGrp="1"/>
          </p:cNvSpPr>
          <p:nvPr>
            <p:ph type="dt" sz="half" idx="10"/>
          </p:nvPr>
        </p:nvSpPr>
        <p:spPr/>
        <p:txBody>
          <a:bodyPr/>
          <a:lstStyle/>
          <a:p>
            <a:fld id="{6A4B53A7-3209-46A6-9454-F38EAC8F11E7}" type="datetimeFigureOut">
              <a:rPr lang="en-US" smtClean="0"/>
              <a:t>6/11/2025</a:t>
            </a:fld>
            <a:endParaRPr lang="en-US"/>
          </a:p>
        </p:txBody>
      </p:sp>
      <p:sp>
        <p:nvSpPr>
          <p:cNvPr id="5" name="Footer Placeholder 4">
            <a:extLst>
              <a:ext uri="{FF2B5EF4-FFF2-40B4-BE49-F238E27FC236}">
                <a16:creationId xmlns:a16="http://schemas.microsoft.com/office/drawing/2014/main" id="{6140F15D-DD72-46D5-BF0F-F506471070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a:lstStyle/>
          <a:p>
            <a:fld id="{27CE633F-9882-4A5C-83A2-1109D0C73261}" type="slidenum">
              <a:rPr lang="en-US" smtClean="0"/>
              <a:t>‹N°›</a:t>
            </a:fld>
            <a:endParaRPr lang="en-US"/>
          </a:p>
        </p:txBody>
      </p:sp>
      <p:cxnSp>
        <p:nvCxnSpPr>
          <p:cNvPr id="7" name="Straight Connector 6">
            <a:extLst>
              <a:ext uri="{FF2B5EF4-FFF2-40B4-BE49-F238E27FC236}">
                <a16:creationId xmlns:a16="http://schemas.microsoft.com/office/drawing/2014/main" id="{5C05CAAB-DBA2-4548-AD5F-01BB97FBB207}"/>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61024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FCB2E-B68A-48F9-8B20-CDED818FB6E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D081C83-64B5-4BFD-A163-75C2EA7F897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25D44AD-E361-48A3-936D-DDA0D51445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9EED06C-E016-489C-8863-EA1BE998BC48}"/>
              </a:ext>
            </a:extLst>
          </p:cNvPr>
          <p:cNvSpPr>
            <a:spLocks noGrp="1"/>
          </p:cNvSpPr>
          <p:nvPr>
            <p:ph type="dt" sz="half" idx="10"/>
          </p:nvPr>
        </p:nvSpPr>
        <p:spPr/>
        <p:txBody>
          <a:bodyPr/>
          <a:lstStyle/>
          <a:p>
            <a:fld id="{0DAF61AA-5A98-4049-A93E-477E5505141A}" type="datetimeFigureOut">
              <a:rPr lang="en-US" smtClean="0"/>
              <a:t>6/11/2025</a:t>
            </a:fld>
            <a:endParaRPr lang="en-US"/>
          </a:p>
        </p:txBody>
      </p:sp>
      <p:sp>
        <p:nvSpPr>
          <p:cNvPr id="6" name="Footer Placeholder 5">
            <a:extLst>
              <a:ext uri="{FF2B5EF4-FFF2-40B4-BE49-F238E27FC236}">
                <a16:creationId xmlns:a16="http://schemas.microsoft.com/office/drawing/2014/main" id="{359161F0-D253-49A7-9A08-7A0A228146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42C61A-B326-40A7-A286-90D0544BBC34}"/>
              </a:ext>
            </a:extLst>
          </p:cNvPr>
          <p:cNvSpPr>
            <a:spLocks noGrp="1"/>
          </p:cNvSpPr>
          <p:nvPr>
            <p:ph type="sldNum" sz="quarter" idx="12"/>
          </p:nvPr>
        </p:nvSpPr>
        <p:spPr/>
        <p:txBody>
          <a:bodyPr/>
          <a:lstStyle/>
          <a:p>
            <a:fld id="{73B850FF-6169-4056-8077-06FFA93A5366}" type="slidenum">
              <a:rPr lang="en-US" smtClean="0"/>
              <a:t>‹N°›</a:t>
            </a:fld>
            <a:endParaRPr lang="en-US"/>
          </a:p>
        </p:txBody>
      </p:sp>
    </p:spTree>
    <p:extLst>
      <p:ext uri="{BB962C8B-B14F-4D97-AF65-F5344CB8AC3E}">
        <p14:creationId xmlns:p14="http://schemas.microsoft.com/office/powerpoint/2010/main" val="4939201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2DF6F-D00F-4CE4-8701-B006273461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A0FF7AB-F851-4425-8407-996C920E684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2ED6CF5-154F-4615-8CDC-E2BFA61FA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A5C400-0D13-495F-8C4E-EC3CDF5F22AF}"/>
              </a:ext>
            </a:extLst>
          </p:cNvPr>
          <p:cNvSpPr>
            <a:spLocks noGrp="1"/>
          </p:cNvSpPr>
          <p:nvPr>
            <p:ph type="dt" sz="half" idx="10"/>
          </p:nvPr>
        </p:nvSpPr>
        <p:spPr/>
        <p:txBody>
          <a:bodyPr/>
          <a:lstStyle/>
          <a:p>
            <a:fld id="{0DAF61AA-5A98-4049-A93E-477E5505141A}" type="datetimeFigureOut">
              <a:rPr lang="en-US" smtClean="0"/>
              <a:t>6/11/2025</a:t>
            </a:fld>
            <a:endParaRPr lang="en-US"/>
          </a:p>
        </p:txBody>
      </p:sp>
      <p:sp>
        <p:nvSpPr>
          <p:cNvPr id="6" name="Footer Placeholder 5">
            <a:extLst>
              <a:ext uri="{FF2B5EF4-FFF2-40B4-BE49-F238E27FC236}">
                <a16:creationId xmlns:a16="http://schemas.microsoft.com/office/drawing/2014/main" id="{4CB290D7-98AC-45E5-A7D6-73520AFC736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294276C-2BD2-4C4F-AC04-DD3D73768A5D}"/>
              </a:ext>
            </a:extLst>
          </p:cNvPr>
          <p:cNvSpPr>
            <a:spLocks noGrp="1"/>
          </p:cNvSpPr>
          <p:nvPr>
            <p:ph type="sldNum" sz="quarter" idx="12"/>
          </p:nvPr>
        </p:nvSpPr>
        <p:spPr/>
        <p:txBody>
          <a:bodyPr/>
          <a:lstStyle/>
          <a:p>
            <a:fld id="{73B850FF-6169-4056-8077-06FFA93A5366}" type="slidenum">
              <a:rPr lang="en-US" smtClean="0"/>
              <a:t>‹N°›</a:t>
            </a:fld>
            <a:endParaRPr lang="en-US"/>
          </a:p>
        </p:txBody>
      </p:sp>
    </p:spTree>
    <p:extLst>
      <p:ext uri="{BB962C8B-B14F-4D97-AF65-F5344CB8AC3E}">
        <p14:creationId xmlns:p14="http://schemas.microsoft.com/office/powerpoint/2010/main" val="11863388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170B0-C1C5-4976-80E8-6B4F90EB362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97593EE-493E-4BCE-8992-24CA63E1E09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80919F-FDDD-42FB-8422-A0665D558D00}"/>
              </a:ext>
            </a:extLst>
          </p:cNvPr>
          <p:cNvSpPr>
            <a:spLocks noGrp="1"/>
          </p:cNvSpPr>
          <p:nvPr>
            <p:ph type="dt" sz="half" idx="10"/>
          </p:nvPr>
        </p:nvSpPr>
        <p:spPr/>
        <p:txBody>
          <a:bodyPr/>
          <a:lstStyle/>
          <a:p>
            <a:fld id="{0DAF61AA-5A98-4049-A93E-477E5505141A}" type="datetimeFigureOut">
              <a:rPr lang="en-US" smtClean="0"/>
              <a:t>6/11/2025</a:t>
            </a:fld>
            <a:endParaRPr lang="en-US"/>
          </a:p>
        </p:txBody>
      </p:sp>
      <p:sp>
        <p:nvSpPr>
          <p:cNvPr id="5" name="Footer Placeholder 4">
            <a:extLst>
              <a:ext uri="{FF2B5EF4-FFF2-40B4-BE49-F238E27FC236}">
                <a16:creationId xmlns:a16="http://schemas.microsoft.com/office/drawing/2014/main" id="{A216D38A-35F8-4667-A1F4-49644471E9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9CC230-78B7-487B-9C95-CB00868F6F1F}"/>
              </a:ext>
            </a:extLst>
          </p:cNvPr>
          <p:cNvSpPr>
            <a:spLocks noGrp="1"/>
          </p:cNvSpPr>
          <p:nvPr>
            <p:ph type="sldNum" sz="quarter" idx="12"/>
          </p:nvPr>
        </p:nvSpPr>
        <p:spPr/>
        <p:txBody>
          <a:bodyPr/>
          <a:lstStyle/>
          <a:p>
            <a:fld id="{73B850FF-6169-4056-8077-06FFA93A5366}" type="slidenum">
              <a:rPr lang="en-US" smtClean="0"/>
              <a:t>‹N°›</a:t>
            </a:fld>
            <a:endParaRPr lang="en-US"/>
          </a:p>
        </p:txBody>
      </p:sp>
    </p:spTree>
    <p:extLst>
      <p:ext uri="{BB962C8B-B14F-4D97-AF65-F5344CB8AC3E}">
        <p14:creationId xmlns:p14="http://schemas.microsoft.com/office/powerpoint/2010/main" val="14870542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14CB826-D9AA-4689-B8C0-38D999F0D06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61F1CDD-16FB-45E0-9887-24374C56764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846397-BBD2-4426-B1F5-FD6EA3CDC866}"/>
              </a:ext>
            </a:extLst>
          </p:cNvPr>
          <p:cNvSpPr>
            <a:spLocks noGrp="1"/>
          </p:cNvSpPr>
          <p:nvPr>
            <p:ph type="dt" sz="half" idx="10"/>
          </p:nvPr>
        </p:nvSpPr>
        <p:spPr/>
        <p:txBody>
          <a:bodyPr/>
          <a:lstStyle/>
          <a:p>
            <a:fld id="{0DAF61AA-5A98-4049-A93E-477E5505141A}" type="datetimeFigureOut">
              <a:rPr lang="en-US" smtClean="0"/>
              <a:t>6/11/2025</a:t>
            </a:fld>
            <a:endParaRPr lang="en-US"/>
          </a:p>
        </p:txBody>
      </p:sp>
      <p:sp>
        <p:nvSpPr>
          <p:cNvPr id="5" name="Footer Placeholder 4">
            <a:extLst>
              <a:ext uri="{FF2B5EF4-FFF2-40B4-BE49-F238E27FC236}">
                <a16:creationId xmlns:a16="http://schemas.microsoft.com/office/drawing/2014/main" id="{FDAB91E4-73D0-4ACD-8F54-00EE6FB1D6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B28C61-59FE-44D6-A7D6-AAD292232778}"/>
              </a:ext>
            </a:extLst>
          </p:cNvPr>
          <p:cNvSpPr>
            <a:spLocks noGrp="1"/>
          </p:cNvSpPr>
          <p:nvPr>
            <p:ph type="sldNum" sz="quarter" idx="12"/>
          </p:nvPr>
        </p:nvSpPr>
        <p:spPr/>
        <p:txBody>
          <a:bodyPr/>
          <a:lstStyle/>
          <a:p>
            <a:fld id="{73B850FF-6169-4056-8077-06FFA93A5366}" type="slidenum">
              <a:rPr lang="en-US" smtClean="0"/>
              <a:t>‹N°›</a:t>
            </a:fld>
            <a:endParaRPr lang="en-US"/>
          </a:p>
        </p:txBody>
      </p:sp>
    </p:spTree>
    <p:extLst>
      <p:ext uri="{BB962C8B-B14F-4D97-AF65-F5344CB8AC3E}">
        <p14:creationId xmlns:p14="http://schemas.microsoft.com/office/powerpoint/2010/main" val="7128285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FC2D1-D3FE-4B37-8740-57444421FDBF}"/>
              </a:ext>
            </a:extLst>
          </p:cNvPr>
          <p:cNvSpPr>
            <a:spLocks noGrp="1"/>
          </p:cNvSpPr>
          <p:nvPr>
            <p:ph type="title"/>
          </p:nvPr>
        </p:nvSpPr>
        <p:spPr>
          <a:xfrm>
            <a:off x="831850" y="1709738"/>
            <a:ext cx="10515600" cy="2852737"/>
          </a:xfrm>
        </p:spPr>
        <p:txBody>
          <a:bodyPr anchor="b"/>
          <a:lstStyle>
            <a:lvl1pPr>
              <a:defRPr sz="6000" b="1" i="0" cap="all" baseline="0"/>
            </a:lvl1pPr>
          </a:lstStyle>
          <a:p>
            <a:r>
              <a:rPr lang="en-US"/>
              <a:t>Click to edit Master title style</a:t>
            </a:r>
          </a:p>
        </p:txBody>
      </p:sp>
      <p:sp>
        <p:nvSpPr>
          <p:cNvPr id="3" name="Text Placeholder 2">
            <a:extLst>
              <a:ext uri="{FF2B5EF4-FFF2-40B4-BE49-F238E27FC236}">
                <a16:creationId xmlns:a16="http://schemas.microsoft.com/office/drawing/2014/main" id="{BA5AF550-086C-426E-A374-85DB395701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9A58988-AD39-4AE9-8E6A-0907F0BE2673}"/>
              </a:ext>
            </a:extLst>
          </p:cNvPr>
          <p:cNvSpPr>
            <a:spLocks noGrp="1"/>
          </p:cNvSpPr>
          <p:nvPr>
            <p:ph type="dt" sz="half" idx="10"/>
          </p:nvPr>
        </p:nvSpPr>
        <p:spPr/>
        <p:txBody>
          <a:bodyPr/>
          <a:lstStyle/>
          <a:p>
            <a:fld id="{6A4B53A7-3209-46A6-9454-F38EAC8F11E7}" type="datetimeFigureOut">
              <a:rPr lang="en-US" smtClean="0"/>
              <a:t>6/11/2025</a:t>
            </a:fld>
            <a:endParaRPr lang="en-US"/>
          </a:p>
        </p:txBody>
      </p:sp>
      <p:sp>
        <p:nvSpPr>
          <p:cNvPr id="5" name="Footer Placeholder 4">
            <a:extLst>
              <a:ext uri="{FF2B5EF4-FFF2-40B4-BE49-F238E27FC236}">
                <a16:creationId xmlns:a16="http://schemas.microsoft.com/office/drawing/2014/main" id="{1D366319-82EE-408E-819F-8F8E6DBA7A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21C8A6-777F-496D-8620-AE52BFC33FC4}"/>
              </a:ext>
            </a:extLst>
          </p:cNvPr>
          <p:cNvSpPr>
            <a:spLocks noGrp="1"/>
          </p:cNvSpPr>
          <p:nvPr>
            <p:ph type="sldNum" sz="quarter" idx="12"/>
          </p:nvPr>
        </p:nvSpPr>
        <p:spPr/>
        <p:txBody>
          <a:bodyPr/>
          <a:lstStyle/>
          <a:p>
            <a:fld id="{27CE633F-9882-4A5C-83A2-1109D0C73261}" type="slidenum">
              <a:rPr lang="en-US" smtClean="0"/>
              <a:t>‹N°›</a:t>
            </a:fld>
            <a:endParaRPr lang="en-US"/>
          </a:p>
        </p:txBody>
      </p:sp>
      <p:cxnSp>
        <p:nvCxnSpPr>
          <p:cNvPr id="9" name="Straight Connector 8">
            <a:extLst>
              <a:ext uri="{FF2B5EF4-FFF2-40B4-BE49-F238E27FC236}">
                <a16:creationId xmlns:a16="http://schemas.microsoft.com/office/drawing/2014/main" id="{C031F83B-57A8-4533-981C-D1FFAD2B6B6F}"/>
              </a:ext>
            </a:extLst>
          </p:cNvPr>
          <p:cNvCxnSpPr>
            <a:cxnSpLocks/>
          </p:cNvCxnSpPr>
          <p:nvPr/>
        </p:nvCxnSpPr>
        <p:spPr>
          <a:xfrm>
            <a:off x="715890" y="1701425"/>
            <a:ext cx="0" cy="5148262"/>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4010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57166-6921-4546-BA2C-99E464681F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5B9122-6371-4049-B57A-33DED7DA2F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A14555D-0753-4312-A26B-2338813F9B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3D8FDCB-69DA-4A8F-8B91-5CFF77897C27}"/>
              </a:ext>
            </a:extLst>
          </p:cNvPr>
          <p:cNvSpPr>
            <a:spLocks noGrp="1"/>
          </p:cNvSpPr>
          <p:nvPr>
            <p:ph type="dt" sz="half" idx="10"/>
          </p:nvPr>
        </p:nvSpPr>
        <p:spPr/>
        <p:txBody>
          <a:bodyPr/>
          <a:lstStyle/>
          <a:p>
            <a:fld id="{6A4B53A7-3209-46A6-9454-F38EAC8F11E7}" type="datetimeFigureOut">
              <a:rPr lang="en-US" smtClean="0"/>
              <a:t>6/11/2025</a:t>
            </a:fld>
            <a:endParaRPr lang="en-US"/>
          </a:p>
        </p:txBody>
      </p:sp>
      <p:sp>
        <p:nvSpPr>
          <p:cNvPr id="6" name="Footer Placeholder 5">
            <a:extLst>
              <a:ext uri="{FF2B5EF4-FFF2-40B4-BE49-F238E27FC236}">
                <a16:creationId xmlns:a16="http://schemas.microsoft.com/office/drawing/2014/main" id="{91AC8C07-E0D3-4464-AE3C-25730D75C8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596A6-734E-4AE0-BFB8-3089137BF8E8}"/>
              </a:ext>
            </a:extLst>
          </p:cNvPr>
          <p:cNvSpPr>
            <a:spLocks noGrp="1"/>
          </p:cNvSpPr>
          <p:nvPr>
            <p:ph type="sldNum" sz="quarter" idx="12"/>
          </p:nvPr>
        </p:nvSpPr>
        <p:spPr/>
        <p:txBody>
          <a:bodyPr/>
          <a:lstStyle/>
          <a:p>
            <a:fld id="{27CE633F-9882-4A5C-83A2-1109D0C73261}" type="slidenum">
              <a:rPr lang="en-US" smtClean="0"/>
              <a:t>‹N°›</a:t>
            </a:fld>
            <a:endParaRPr lang="en-US"/>
          </a:p>
        </p:txBody>
      </p:sp>
      <p:cxnSp>
        <p:nvCxnSpPr>
          <p:cNvPr id="8" name="Straight Connector 7">
            <a:extLst>
              <a:ext uri="{FF2B5EF4-FFF2-40B4-BE49-F238E27FC236}">
                <a16:creationId xmlns:a16="http://schemas.microsoft.com/office/drawing/2014/main" id="{3FB7E8F4-3FB3-45AB-A381-9093CA95AAE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3927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057AE-3B3B-4261-B912-BF9EB9A58C3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2A2D237-A706-4712-90CA-B04517CBBE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DE39CA1-2B6D-427E-9688-9093D5865C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3D53357-616B-47F4-944B-F979FE9663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D7EA593-3036-4FB5-94B4-D9431DF0487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6B3EF2-2C04-480F-A570-14E520DD00DE}"/>
              </a:ext>
            </a:extLst>
          </p:cNvPr>
          <p:cNvSpPr>
            <a:spLocks noGrp="1"/>
          </p:cNvSpPr>
          <p:nvPr>
            <p:ph type="dt" sz="half" idx="10"/>
          </p:nvPr>
        </p:nvSpPr>
        <p:spPr/>
        <p:txBody>
          <a:bodyPr/>
          <a:lstStyle/>
          <a:p>
            <a:fld id="{6A4B53A7-3209-46A6-9454-F38EAC8F11E7}" type="datetimeFigureOut">
              <a:rPr lang="en-US" smtClean="0"/>
              <a:t>6/11/2025</a:t>
            </a:fld>
            <a:endParaRPr lang="en-US"/>
          </a:p>
        </p:txBody>
      </p:sp>
      <p:sp>
        <p:nvSpPr>
          <p:cNvPr id="8" name="Footer Placeholder 7">
            <a:extLst>
              <a:ext uri="{FF2B5EF4-FFF2-40B4-BE49-F238E27FC236}">
                <a16:creationId xmlns:a16="http://schemas.microsoft.com/office/drawing/2014/main" id="{1CF5783E-3073-4F4D-8B9C-C5B18DDA5A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1A75FE3-6719-4790-AA00-251BC2A6E5AF}"/>
              </a:ext>
            </a:extLst>
          </p:cNvPr>
          <p:cNvSpPr>
            <a:spLocks noGrp="1"/>
          </p:cNvSpPr>
          <p:nvPr>
            <p:ph type="sldNum" sz="quarter" idx="12"/>
          </p:nvPr>
        </p:nvSpPr>
        <p:spPr/>
        <p:txBody>
          <a:bodyPr/>
          <a:lstStyle/>
          <a:p>
            <a:fld id="{27CE633F-9882-4A5C-83A2-1109D0C73261}" type="slidenum">
              <a:rPr lang="en-US" smtClean="0"/>
              <a:t>‹N°›</a:t>
            </a:fld>
            <a:endParaRPr lang="en-US"/>
          </a:p>
        </p:txBody>
      </p:sp>
      <p:cxnSp>
        <p:nvCxnSpPr>
          <p:cNvPr id="10" name="Straight Connector 9">
            <a:extLst>
              <a:ext uri="{FF2B5EF4-FFF2-40B4-BE49-F238E27FC236}">
                <a16:creationId xmlns:a16="http://schemas.microsoft.com/office/drawing/2014/main" id="{160F34ED-DA60-4CC2-B735-B0EC5D9FEA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6085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9F227-D21C-48B3-828A-6BFA9585E82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DF1DFFF-E5C5-43DF-B71C-7270DB97372C}"/>
              </a:ext>
            </a:extLst>
          </p:cNvPr>
          <p:cNvSpPr>
            <a:spLocks noGrp="1"/>
          </p:cNvSpPr>
          <p:nvPr>
            <p:ph type="dt" sz="half" idx="10"/>
          </p:nvPr>
        </p:nvSpPr>
        <p:spPr/>
        <p:txBody>
          <a:bodyPr/>
          <a:lstStyle/>
          <a:p>
            <a:fld id="{6A4B53A7-3209-46A6-9454-F38EAC8F11E7}" type="datetimeFigureOut">
              <a:rPr lang="en-US" smtClean="0"/>
              <a:t>6/11/2025</a:t>
            </a:fld>
            <a:endParaRPr lang="en-US"/>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p:txBody>
          <a:bodyPr/>
          <a:lstStyle/>
          <a:p>
            <a:fld id="{27CE633F-9882-4A5C-83A2-1109D0C73261}" type="slidenum">
              <a:rPr lang="en-US" smtClean="0"/>
              <a:t>‹N°›</a:t>
            </a:fld>
            <a:endParaRPr lang="en-US"/>
          </a:p>
        </p:txBody>
      </p:sp>
      <p:cxnSp>
        <p:nvCxnSpPr>
          <p:cNvPr id="6" name="Straight Connector 5">
            <a:extLst>
              <a:ext uri="{FF2B5EF4-FFF2-40B4-BE49-F238E27FC236}">
                <a16:creationId xmlns:a16="http://schemas.microsoft.com/office/drawing/2014/main" id="{57596AF9-469C-436D-B7D2-77952EF1825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8851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FF36D6-399B-43E3-84DD-9FC5119ECCE9}"/>
              </a:ext>
            </a:extLst>
          </p:cNvPr>
          <p:cNvSpPr>
            <a:spLocks noGrp="1"/>
          </p:cNvSpPr>
          <p:nvPr>
            <p:ph type="dt" sz="half" idx="10"/>
          </p:nvPr>
        </p:nvSpPr>
        <p:spPr/>
        <p:txBody>
          <a:bodyPr/>
          <a:lstStyle/>
          <a:p>
            <a:fld id="{6A4B53A7-3209-46A6-9454-F38EAC8F11E7}" type="datetimeFigureOut">
              <a:rPr lang="en-US" smtClean="0"/>
              <a:t>6/11/2025</a:t>
            </a:fld>
            <a:endParaRPr lang="en-US"/>
          </a:p>
        </p:txBody>
      </p:sp>
      <p:sp>
        <p:nvSpPr>
          <p:cNvPr id="3" name="Footer Placeholder 2">
            <a:extLst>
              <a:ext uri="{FF2B5EF4-FFF2-40B4-BE49-F238E27FC236}">
                <a16:creationId xmlns:a16="http://schemas.microsoft.com/office/drawing/2014/main" id="{50234AB7-3B85-4028-A500-5A1BDBF45C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C1F40F0-9909-442F-BBA4-409D061ED027}"/>
              </a:ext>
            </a:extLst>
          </p:cNvPr>
          <p:cNvSpPr>
            <a:spLocks noGrp="1"/>
          </p:cNvSpPr>
          <p:nvPr>
            <p:ph type="sldNum" sz="quarter" idx="12"/>
          </p:nvPr>
        </p:nvSpPr>
        <p:spPr/>
        <p:txBody>
          <a:bodyPr/>
          <a:lstStyle/>
          <a:p>
            <a:fld id="{27CE633F-9882-4A5C-83A2-1109D0C73261}" type="slidenum">
              <a:rPr lang="en-US" smtClean="0"/>
              <a:t>‹N°›</a:t>
            </a:fld>
            <a:endParaRPr lang="en-US"/>
          </a:p>
        </p:txBody>
      </p:sp>
      <p:cxnSp>
        <p:nvCxnSpPr>
          <p:cNvPr id="5" name="Straight Connector 4">
            <a:extLst>
              <a:ext uri="{FF2B5EF4-FFF2-40B4-BE49-F238E27FC236}">
                <a16:creationId xmlns:a16="http://schemas.microsoft.com/office/drawing/2014/main" id="{353C1207-D1C8-49E3-8837-E2B89D366FA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6190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0F214-646F-4D81-AD12-65628EC987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EF71768-C3FA-49EF-99EF-06E6C3B284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2DA6F24-ED6C-4D12-A9D6-EE37FBD686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E6AACE-FAFB-4934-8E3C-AB5B216353D8}"/>
              </a:ext>
            </a:extLst>
          </p:cNvPr>
          <p:cNvSpPr>
            <a:spLocks noGrp="1"/>
          </p:cNvSpPr>
          <p:nvPr>
            <p:ph type="dt" sz="half" idx="10"/>
          </p:nvPr>
        </p:nvSpPr>
        <p:spPr/>
        <p:txBody>
          <a:bodyPr/>
          <a:lstStyle/>
          <a:p>
            <a:fld id="{6A4B53A7-3209-46A6-9454-F38EAC8F11E7}" type="datetimeFigureOut">
              <a:rPr lang="en-US" smtClean="0"/>
              <a:t>6/11/2025</a:t>
            </a:fld>
            <a:endParaRPr lang="en-US"/>
          </a:p>
        </p:txBody>
      </p:sp>
      <p:sp>
        <p:nvSpPr>
          <p:cNvPr id="6" name="Footer Placeholder 5">
            <a:extLst>
              <a:ext uri="{FF2B5EF4-FFF2-40B4-BE49-F238E27FC236}">
                <a16:creationId xmlns:a16="http://schemas.microsoft.com/office/drawing/2014/main" id="{181533EA-D0F8-4C79-8721-F190DE2D2D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59BAC9-F101-4394-BBA4-3D21A3497126}"/>
              </a:ext>
            </a:extLst>
          </p:cNvPr>
          <p:cNvSpPr>
            <a:spLocks noGrp="1"/>
          </p:cNvSpPr>
          <p:nvPr>
            <p:ph type="sldNum" sz="quarter" idx="12"/>
          </p:nvPr>
        </p:nvSpPr>
        <p:spPr/>
        <p:txBody>
          <a:bodyPr/>
          <a:lstStyle/>
          <a:p>
            <a:fld id="{27CE633F-9882-4A5C-83A2-1109D0C73261}" type="slidenum">
              <a:rPr lang="en-US" smtClean="0"/>
              <a:t>‹N°›</a:t>
            </a:fld>
            <a:endParaRPr lang="en-US"/>
          </a:p>
        </p:txBody>
      </p:sp>
      <p:cxnSp>
        <p:nvCxnSpPr>
          <p:cNvPr id="8" name="Straight Connector 7">
            <a:extLst>
              <a:ext uri="{FF2B5EF4-FFF2-40B4-BE49-F238E27FC236}">
                <a16:creationId xmlns:a16="http://schemas.microsoft.com/office/drawing/2014/main" id="{0F3A79C9-7EDC-44F6-AC48-5DD98A7695AD}"/>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74515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CB71F-B6C2-4866-BC97-304F78816E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5ED73B-8413-478D-80D7-B78B69763B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91BDF226-1B94-4D2D-98B3-7B932FB17D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0C4E9A-CA29-4CCD-ACFA-B29F80FBA163}"/>
              </a:ext>
            </a:extLst>
          </p:cNvPr>
          <p:cNvSpPr>
            <a:spLocks noGrp="1"/>
          </p:cNvSpPr>
          <p:nvPr>
            <p:ph type="dt" sz="half" idx="10"/>
          </p:nvPr>
        </p:nvSpPr>
        <p:spPr/>
        <p:txBody>
          <a:bodyPr/>
          <a:lstStyle/>
          <a:p>
            <a:fld id="{6A4B53A7-3209-46A6-9454-F38EAC8F11E7}" type="datetimeFigureOut">
              <a:rPr lang="en-US" smtClean="0"/>
              <a:t>6/11/2025</a:t>
            </a:fld>
            <a:endParaRPr lang="en-US"/>
          </a:p>
        </p:txBody>
      </p:sp>
      <p:sp>
        <p:nvSpPr>
          <p:cNvPr id="6" name="Footer Placeholder 5">
            <a:extLst>
              <a:ext uri="{FF2B5EF4-FFF2-40B4-BE49-F238E27FC236}">
                <a16:creationId xmlns:a16="http://schemas.microsoft.com/office/drawing/2014/main" id="{71A5B7BE-3F1B-4FF3-B1D7-6E39B99D07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2F18F1-E27E-470E-AE13-4755DEE63A32}"/>
              </a:ext>
            </a:extLst>
          </p:cNvPr>
          <p:cNvSpPr>
            <a:spLocks noGrp="1"/>
          </p:cNvSpPr>
          <p:nvPr>
            <p:ph type="sldNum" sz="quarter" idx="12"/>
          </p:nvPr>
        </p:nvSpPr>
        <p:spPr/>
        <p:txBody>
          <a:bodyPr/>
          <a:lstStyle/>
          <a:p>
            <a:fld id="{27CE633F-9882-4A5C-83A2-1109D0C73261}" type="slidenum">
              <a:rPr lang="en-US" smtClean="0"/>
              <a:t>‹N°›</a:t>
            </a:fld>
            <a:endParaRPr lang="en-US"/>
          </a:p>
        </p:txBody>
      </p:sp>
      <p:cxnSp>
        <p:nvCxnSpPr>
          <p:cNvPr id="8" name="Straight Connector 7">
            <a:extLst>
              <a:ext uri="{FF2B5EF4-FFF2-40B4-BE49-F238E27FC236}">
                <a16:creationId xmlns:a16="http://schemas.microsoft.com/office/drawing/2014/main" id="{00F08750-B7F2-4119-B151-68DE774813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6086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DA4224-F4E4-47A4-ACF7-2317493908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679907-DC49-4B86-A34C-C97DBC26A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DBC8A0-34FC-4B6E-B42B-A721267D89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i="0" cap="all" spc="100" baseline="0">
                <a:solidFill>
                  <a:schemeClr val="tx1">
                    <a:tint val="75000"/>
                  </a:schemeClr>
                </a:solidFill>
              </a:defRPr>
            </a:lvl1pPr>
          </a:lstStyle>
          <a:p>
            <a:fld id="{6A4B53A7-3209-46A6-9454-F38EAC8F11E7}" type="datetimeFigureOut">
              <a:rPr lang="en-US" smtClean="0"/>
              <a:pPr/>
              <a:t>6/11/2025</a:t>
            </a:fld>
            <a:endParaRPr lang="en-US" dirty="0"/>
          </a:p>
        </p:txBody>
      </p:sp>
      <p:sp>
        <p:nvSpPr>
          <p:cNvPr id="5" name="Footer Placeholder 4">
            <a:extLst>
              <a:ext uri="{FF2B5EF4-FFF2-40B4-BE49-F238E27FC236}">
                <a16:creationId xmlns:a16="http://schemas.microsoft.com/office/drawing/2014/main" id="{609AC0B6-4CC4-4E41-8A4D-F62E17F285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6C0E9BD-90BD-46AE-8A0D-06796ADB76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i="0" cap="all" spc="100" baseline="0">
                <a:solidFill>
                  <a:schemeClr val="tx1">
                    <a:tint val="75000"/>
                  </a:schemeClr>
                </a:solidFill>
              </a:defRPr>
            </a:lvl1pPr>
          </a:lstStyle>
          <a:p>
            <a:fld id="{27CE633F-9882-4A5C-83A2-1109D0C73261}" type="slidenum">
              <a:rPr lang="en-US" smtClean="0"/>
              <a:pPr/>
              <a:t>‹N°›</a:t>
            </a:fld>
            <a:endParaRPr lang="en-US"/>
          </a:p>
        </p:txBody>
      </p:sp>
    </p:spTree>
    <p:extLst>
      <p:ext uri="{BB962C8B-B14F-4D97-AF65-F5344CB8AC3E}">
        <p14:creationId xmlns:p14="http://schemas.microsoft.com/office/powerpoint/2010/main" val="3722368252"/>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 id="2147483684" r:id="rId12"/>
  </p:sldLayoutIdLst>
  <p:txStyles>
    <p:titleStyle>
      <a:lvl1pPr algn="l" defTabSz="914400" rtl="0" eaLnBrk="1" latinLnBrk="0" hangingPunct="1">
        <a:lnSpc>
          <a:spcPct val="90000"/>
        </a:lnSpc>
        <a:spcBef>
          <a:spcPct val="0"/>
        </a:spcBef>
        <a:buNone/>
        <a:defRPr sz="4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47A131F-D5DE-41A5-B4CF-4F345319B40B}"/>
              </a:ext>
            </a:extLst>
          </p:cNvPr>
          <p:cNvSpPr/>
          <p:nvPr/>
        </p:nvSpPr>
        <p:spPr>
          <a:xfrm>
            <a:off x="0" y="0"/>
            <a:ext cx="12188952" cy="6858000"/>
          </a:xfrm>
          <a:prstGeom prst="rect">
            <a:avLst/>
          </a:prstGeom>
          <a:solidFill>
            <a:schemeClr val="bg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8" name="Freeform: Shape 7">
            <a:extLst>
              <a:ext uri="{FF2B5EF4-FFF2-40B4-BE49-F238E27FC236}">
                <a16:creationId xmlns:a16="http://schemas.microsoft.com/office/drawing/2014/main" id="{3AF4666D-BD98-40A5-A75F-478B982010B2}"/>
              </a:ext>
            </a:extLst>
          </p:cNvPr>
          <p:cNvSpPr/>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a:p>
        </p:txBody>
      </p:sp>
      <p:sp>
        <p:nvSpPr>
          <p:cNvPr id="9" name="Freeform: Shape 8">
            <a:extLst>
              <a:ext uri="{FF2B5EF4-FFF2-40B4-BE49-F238E27FC236}">
                <a16:creationId xmlns:a16="http://schemas.microsoft.com/office/drawing/2014/main" id="{68680585-71F9-4721-A998-4974171D2EB4}"/>
              </a:ext>
            </a:extLst>
          </p:cNvPr>
          <p:cNvSpPr/>
          <p:nvPr/>
        </p:nvSpPr>
        <p:spPr>
          <a:xfrm>
            <a:off x="10439256" y="6172200"/>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a:p>
        </p:txBody>
      </p:sp>
      <p:sp>
        <p:nvSpPr>
          <p:cNvPr id="10" name="Freeform: Shape 9">
            <a:extLst>
              <a:ext uri="{FF2B5EF4-FFF2-40B4-BE49-F238E27FC236}">
                <a16:creationId xmlns:a16="http://schemas.microsoft.com/office/drawing/2014/main" id="{12BC95C2-2EEC-4F59-ABA8-660B0D059CCF}"/>
              </a:ext>
            </a:extLst>
          </p:cNvPr>
          <p:cNvSpPr/>
          <p:nvPr/>
        </p:nvSpPr>
        <p:spPr>
          <a:xfrm>
            <a:off x="7977352"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 name="Graphic 141">
            <a:extLst>
              <a:ext uri="{FF2B5EF4-FFF2-40B4-BE49-F238E27FC236}">
                <a16:creationId xmlns:a16="http://schemas.microsoft.com/office/drawing/2014/main" id="{03E9870D-4BBA-43AF-8D44-BBADF020CFF6}"/>
              </a:ext>
            </a:extLst>
          </p:cNvPr>
          <p:cNvGrpSpPr/>
          <p:nvPr/>
        </p:nvGrpSpPr>
        <p:grpSpPr>
          <a:xfrm>
            <a:off x="10849" y="15178"/>
            <a:ext cx="2198951" cy="3331254"/>
            <a:chOff x="4473129" y="923925"/>
            <a:chExt cx="3308947" cy="5012817"/>
          </a:xfrm>
          <a:noFill/>
        </p:grpSpPr>
        <p:sp>
          <p:nvSpPr>
            <p:cNvPr id="12" name="Freeform: Shape 11">
              <a:extLst>
                <a:ext uri="{FF2B5EF4-FFF2-40B4-BE49-F238E27FC236}">
                  <a16:creationId xmlns:a16="http://schemas.microsoft.com/office/drawing/2014/main" id="{34BC5055-C77D-43CD-BB1D-A77B6779CDAD}"/>
                </a:ext>
              </a:extLst>
            </p:cNvPr>
            <p:cNvSpPr/>
            <p:nvPr/>
          </p:nvSpPr>
          <p:spPr>
            <a:xfrm>
              <a:off x="4485988" y="924020"/>
              <a:ext cx="3296088" cy="5012722"/>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75000"/>
                </a:schemeClr>
              </a:solidFill>
              <a:prstDash val="lgDash"/>
              <a:round/>
            </a:ln>
          </p:spPr>
          <p:txBody>
            <a:bodyPr rtlCol="0" anchor="ctr"/>
            <a:lstStyle/>
            <a:p>
              <a:endParaRPr lang="en-US"/>
            </a:p>
          </p:txBody>
        </p:sp>
        <p:sp>
          <p:nvSpPr>
            <p:cNvPr id="13" name="Freeform: Shape 12">
              <a:extLst>
                <a:ext uri="{FF2B5EF4-FFF2-40B4-BE49-F238E27FC236}">
                  <a16:creationId xmlns:a16="http://schemas.microsoft.com/office/drawing/2014/main" id="{DB12D0B8-9385-489A-85AE-3D14AD0BA2FC}"/>
                </a:ext>
              </a:extLst>
            </p:cNvPr>
            <p:cNvSpPr/>
            <p:nvPr/>
          </p:nvSpPr>
          <p:spPr>
            <a:xfrm>
              <a:off x="4473129" y="923925"/>
              <a:ext cx="2977477" cy="462714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75000"/>
                </a:schemeClr>
              </a:solidFill>
              <a:prstDash val="lgDash"/>
              <a:round/>
            </a:ln>
          </p:spPr>
          <p:txBody>
            <a:bodyPr rtlCol="0" anchor="ctr"/>
            <a:lstStyle/>
            <a:p>
              <a:endParaRPr lang="en-US"/>
            </a:p>
          </p:txBody>
        </p:sp>
        <p:sp>
          <p:nvSpPr>
            <p:cNvPr id="14" name="Freeform: Shape 13">
              <a:extLst>
                <a:ext uri="{FF2B5EF4-FFF2-40B4-BE49-F238E27FC236}">
                  <a16:creationId xmlns:a16="http://schemas.microsoft.com/office/drawing/2014/main" id="{D158A14A-147E-4130-A5E2-38FD84B181AF}"/>
                </a:ext>
              </a:extLst>
            </p:cNvPr>
            <p:cNvSpPr/>
            <p:nvPr/>
          </p:nvSpPr>
          <p:spPr>
            <a:xfrm>
              <a:off x="4494561" y="923925"/>
              <a:ext cx="2356712" cy="4118991"/>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75000"/>
                </a:schemeClr>
              </a:solidFill>
              <a:prstDash val="lgDash"/>
              <a:round/>
            </a:ln>
          </p:spPr>
          <p:txBody>
            <a:bodyPr rtlCol="0" anchor="ctr"/>
            <a:lstStyle/>
            <a:p>
              <a:endParaRPr lang="en-US"/>
            </a:p>
          </p:txBody>
        </p:sp>
        <p:sp>
          <p:nvSpPr>
            <p:cNvPr id="15" name="Freeform: Shape 14">
              <a:extLst>
                <a:ext uri="{FF2B5EF4-FFF2-40B4-BE49-F238E27FC236}">
                  <a16:creationId xmlns:a16="http://schemas.microsoft.com/office/drawing/2014/main" id="{75B8B1EB-5E2B-472C-AE60-2EC5961F16F9}"/>
                </a:ext>
              </a:extLst>
            </p:cNvPr>
            <p:cNvSpPr/>
            <p:nvPr/>
          </p:nvSpPr>
          <p:spPr>
            <a:xfrm>
              <a:off x="4473129" y="923925"/>
              <a:ext cx="2059193" cy="3980116"/>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75000"/>
                </a:schemeClr>
              </a:solidFill>
              <a:prstDash val="lgDash"/>
              <a:round/>
            </a:ln>
          </p:spPr>
          <p:txBody>
            <a:bodyPr rtlCol="0" anchor="ctr"/>
            <a:lstStyle/>
            <a:p>
              <a:endParaRPr lang="en-US"/>
            </a:p>
          </p:txBody>
        </p:sp>
        <p:sp>
          <p:nvSpPr>
            <p:cNvPr id="16" name="Freeform: Shape 15">
              <a:extLst>
                <a:ext uri="{FF2B5EF4-FFF2-40B4-BE49-F238E27FC236}">
                  <a16:creationId xmlns:a16="http://schemas.microsoft.com/office/drawing/2014/main" id="{B4F5BD77-58D7-4B61-A666-1B4139A63A28}"/>
                </a:ext>
              </a:extLst>
            </p:cNvPr>
            <p:cNvSpPr/>
            <p:nvPr/>
          </p:nvSpPr>
          <p:spPr>
            <a:xfrm>
              <a:off x="4485131" y="1719357"/>
              <a:ext cx="743796" cy="2867501"/>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75000"/>
                </a:schemeClr>
              </a:solidFill>
              <a:prstDash val="lgDash"/>
              <a:round/>
            </a:ln>
          </p:spPr>
          <p:txBody>
            <a:bodyPr rtlCol="0" anchor="ctr"/>
            <a:lstStyle/>
            <a:p>
              <a:endParaRPr lang="en-US"/>
            </a:p>
          </p:txBody>
        </p:sp>
        <p:sp>
          <p:nvSpPr>
            <p:cNvPr id="17" name="Freeform: Shape 16">
              <a:extLst>
                <a:ext uri="{FF2B5EF4-FFF2-40B4-BE49-F238E27FC236}">
                  <a16:creationId xmlns:a16="http://schemas.microsoft.com/office/drawing/2014/main" id="{F5CBEC6B-EDB6-40B8-8771-E5AF41B8D698}"/>
                </a:ext>
              </a:extLst>
            </p:cNvPr>
            <p:cNvSpPr/>
            <p:nvPr/>
          </p:nvSpPr>
          <p:spPr>
            <a:xfrm>
              <a:off x="4473129" y="1912731"/>
              <a:ext cx="597294" cy="2543540"/>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75000"/>
                </a:schemeClr>
              </a:solidFill>
              <a:prstDash val="lgDash"/>
              <a:round/>
            </a:ln>
          </p:spPr>
          <p:txBody>
            <a:bodyPr rtlCol="0" anchor="ctr"/>
            <a:lstStyle/>
            <a:p>
              <a:endParaRPr lang="en-US"/>
            </a:p>
          </p:txBody>
        </p:sp>
        <p:sp>
          <p:nvSpPr>
            <p:cNvPr id="18" name="Freeform: Shape 17">
              <a:extLst>
                <a:ext uri="{FF2B5EF4-FFF2-40B4-BE49-F238E27FC236}">
                  <a16:creationId xmlns:a16="http://schemas.microsoft.com/office/drawing/2014/main" id="{91BD0EE8-AA47-4044-9251-9F5A4B820120}"/>
                </a:ext>
              </a:extLst>
            </p:cNvPr>
            <p:cNvSpPr/>
            <p:nvPr/>
          </p:nvSpPr>
          <p:spPr>
            <a:xfrm>
              <a:off x="4491417" y="2227197"/>
              <a:ext cx="389425" cy="2011236"/>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75000"/>
                </a:schemeClr>
              </a:solidFill>
              <a:prstDash val="lgDash"/>
              <a:round/>
            </a:ln>
          </p:spPr>
          <p:txBody>
            <a:bodyPr rtlCol="0" anchor="ctr"/>
            <a:lstStyle/>
            <a:p>
              <a:endParaRPr lang="en-US" dirty="0"/>
            </a:p>
          </p:txBody>
        </p:sp>
      </p:grpSp>
      <p:grpSp>
        <p:nvGrpSpPr>
          <p:cNvPr id="19" name="Graphic 157">
            <a:extLst>
              <a:ext uri="{FF2B5EF4-FFF2-40B4-BE49-F238E27FC236}">
                <a16:creationId xmlns:a16="http://schemas.microsoft.com/office/drawing/2014/main" id="{C3279E8D-2BAA-4CB1-834B-09FADD54DE56}"/>
              </a:ext>
            </a:extLst>
          </p:cNvPr>
          <p:cNvGrpSpPr/>
          <p:nvPr/>
        </p:nvGrpSpPr>
        <p:grpSpPr>
          <a:xfrm>
            <a:off x="8610600" y="3276600"/>
            <a:ext cx="3529260" cy="3581399"/>
            <a:chOff x="4114800" y="1423987"/>
            <a:chExt cx="3961542" cy="4007547"/>
          </a:xfrm>
          <a:noFill/>
        </p:grpSpPr>
        <p:sp>
          <p:nvSpPr>
            <p:cNvPr id="20" name="Freeform: Shape 19">
              <a:extLst>
                <a:ext uri="{FF2B5EF4-FFF2-40B4-BE49-F238E27FC236}">
                  <a16:creationId xmlns:a16="http://schemas.microsoft.com/office/drawing/2014/main" id="{3456F18E-4F61-486D-9CD6-65B30372C534}"/>
                </a:ext>
              </a:extLst>
            </p:cNvPr>
            <p:cNvSpPr/>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75000"/>
                </a:schemeClr>
              </a:solidFill>
              <a:prstDash val="lgDash"/>
              <a:round/>
            </a:ln>
          </p:spPr>
          <p:txBody>
            <a:bodyPr rtlCol="0" anchor="ctr"/>
            <a:lstStyle/>
            <a:p>
              <a:endParaRPr lang="en-US"/>
            </a:p>
          </p:txBody>
        </p:sp>
        <p:sp>
          <p:nvSpPr>
            <p:cNvPr id="21" name="Freeform: Shape 20">
              <a:extLst>
                <a:ext uri="{FF2B5EF4-FFF2-40B4-BE49-F238E27FC236}">
                  <a16:creationId xmlns:a16="http://schemas.microsoft.com/office/drawing/2014/main" id="{318DDF45-08F0-46B6-A0B7-133735C94F47}"/>
                </a:ext>
              </a:extLst>
            </p:cNvPr>
            <p:cNvSpPr/>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75000"/>
                </a:schemeClr>
              </a:solidFill>
              <a:prstDash val="lgDash"/>
              <a:round/>
            </a:ln>
          </p:spPr>
          <p:txBody>
            <a:bodyPr rtlCol="0" anchor="ctr"/>
            <a:lstStyle/>
            <a:p>
              <a:endParaRPr lang="en-US"/>
            </a:p>
          </p:txBody>
        </p:sp>
        <p:sp>
          <p:nvSpPr>
            <p:cNvPr id="22" name="Freeform: Shape 21">
              <a:extLst>
                <a:ext uri="{FF2B5EF4-FFF2-40B4-BE49-F238E27FC236}">
                  <a16:creationId xmlns:a16="http://schemas.microsoft.com/office/drawing/2014/main" id="{B9D0CC0F-710D-43F4-BC86-763767420133}"/>
                </a:ext>
              </a:extLst>
            </p:cNvPr>
            <p:cNvSpPr/>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75000"/>
                </a:schemeClr>
              </a:solidFill>
              <a:prstDash val="lgDash"/>
              <a:round/>
            </a:ln>
          </p:spPr>
          <p:txBody>
            <a:bodyPr rtlCol="0" anchor="ctr"/>
            <a:lstStyle/>
            <a:p>
              <a:endParaRPr lang="en-US"/>
            </a:p>
          </p:txBody>
        </p:sp>
        <p:sp>
          <p:nvSpPr>
            <p:cNvPr id="23" name="Freeform: Shape 22">
              <a:extLst>
                <a:ext uri="{FF2B5EF4-FFF2-40B4-BE49-F238E27FC236}">
                  <a16:creationId xmlns:a16="http://schemas.microsoft.com/office/drawing/2014/main" id="{6FB36AB6-CB81-495A-8A33-C0BCE67D6F23}"/>
                </a:ext>
              </a:extLst>
            </p:cNvPr>
            <p:cNvSpPr/>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75000"/>
                </a:schemeClr>
              </a:solidFill>
              <a:prstDash val="lgDash"/>
              <a:round/>
            </a:ln>
          </p:spPr>
          <p:txBody>
            <a:bodyPr rtlCol="0" anchor="ctr"/>
            <a:lstStyle/>
            <a:p>
              <a:endParaRPr lang="en-US"/>
            </a:p>
          </p:txBody>
        </p:sp>
        <p:sp>
          <p:nvSpPr>
            <p:cNvPr id="24" name="Freeform: Shape 23">
              <a:extLst>
                <a:ext uri="{FF2B5EF4-FFF2-40B4-BE49-F238E27FC236}">
                  <a16:creationId xmlns:a16="http://schemas.microsoft.com/office/drawing/2014/main" id="{1993F7E6-ABF6-482D-BEA5-B4E607DDB433}"/>
                </a:ext>
              </a:extLst>
            </p:cNvPr>
            <p:cNvSpPr/>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75000"/>
                </a:schemeClr>
              </a:solidFill>
              <a:prstDash val="lgDash"/>
              <a:round/>
            </a:ln>
          </p:spPr>
          <p:txBody>
            <a:bodyPr rtlCol="0" anchor="ctr"/>
            <a:lstStyle/>
            <a:p>
              <a:endParaRPr lang="en-US"/>
            </a:p>
          </p:txBody>
        </p:sp>
        <p:sp>
          <p:nvSpPr>
            <p:cNvPr id="25" name="Freeform: Shape 24">
              <a:extLst>
                <a:ext uri="{FF2B5EF4-FFF2-40B4-BE49-F238E27FC236}">
                  <a16:creationId xmlns:a16="http://schemas.microsoft.com/office/drawing/2014/main" id="{DCA0B097-C21A-40B4-95E4-2FFA9697F824}"/>
                </a:ext>
              </a:extLst>
            </p:cNvPr>
            <p:cNvSpPr/>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75000"/>
                </a:schemeClr>
              </a:solidFill>
              <a:prstDash val="lgDash"/>
              <a:round/>
            </a:ln>
          </p:spPr>
          <p:txBody>
            <a:bodyPr rtlCol="0" anchor="ctr"/>
            <a:lstStyle/>
            <a:p>
              <a:endParaRPr lang="en-US"/>
            </a:p>
          </p:txBody>
        </p:sp>
        <p:sp>
          <p:nvSpPr>
            <p:cNvPr id="26" name="Freeform: Shape 25">
              <a:extLst>
                <a:ext uri="{FF2B5EF4-FFF2-40B4-BE49-F238E27FC236}">
                  <a16:creationId xmlns:a16="http://schemas.microsoft.com/office/drawing/2014/main" id="{AB2AF0F5-7EAA-4BAB-8DE2-D84E124170FA}"/>
                </a:ext>
              </a:extLst>
            </p:cNvPr>
            <p:cNvSpPr/>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75000"/>
                </a:schemeClr>
              </a:solidFill>
              <a:prstDash val="lgDash"/>
              <a:round/>
            </a:ln>
          </p:spPr>
          <p:txBody>
            <a:bodyPr rtlCol="0" anchor="ctr"/>
            <a:lstStyle/>
            <a:p>
              <a:endParaRPr lang="en-US"/>
            </a:p>
          </p:txBody>
        </p:sp>
      </p:grpSp>
      <p:sp>
        <p:nvSpPr>
          <p:cNvPr id="2" name="Title Placeholder 1">
            <a:extLst>
              <a:ext uri="{FF2B5EF4-FFF2-40B4-BE49-F238E27FC236}">
                <a16:creationId xmlns:a16="http://schemas.microsoft.com/office/drawing/2014/main" id="{B760C036-BBCE-4F9E-AD56-DD36D4407B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3A5D7EC-1E6A-473F-B5A4-18CDFB6CF95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F9981C7-34D5-49A4-949D-715FD4BD8F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lang="en-US" sz="900" kern="1200" cap="all" spc="200" smtClean="0">
                <a:solidFill>
                  <a:schemeClr val="accent1"/>
                </a:solidFill>
                <a:latin typeface="+mn-lt"/>
                <a:ea typeface="+mn-ea"/>
                <a:cs typeface="Segoe UI Semilight" panose="020B0402040204020203" pitchFamily="34" charset="0"/>
              </a:defRPr>
            </a:lvl1pPr>
          </a:lstStyle>
          <a:p>
            <a:fld id="{0DAF61AA-5A98-4049-A93E-477E5505141A}" type="datetimeFigureOut">
              <a:rPr lang="en-US" smtClean="0"/>
              <a:pPr/>
              <a:t>6/11/2025</a:t>
            </a:fld>
            <a:endParaRPr lang="en-US" dirty="0"/>
          </a:p>
        </p:txBody>
      </p:sp>
      <p:sp>
        <p:nvSpPr>
          <p:cNvPr id="5" name="Footer Placeholder 4">
            <a:extLst>
              <a:ext uri="{FF2B5EF4-FFF2-40B4-BE49-F238E27FC236}">
                <a16:creationId xmlns:a16="http://schemas.microsoft.com/office/drawing/2014/main" id="{FA85CE6E-733D-4C60-B40B-C7C10CB5AF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lang="en-US" sz="900" kern="1200" cap="all" spc="200" dirty="0">
                <a:solidFill>
                  <a:schemeClr val="accent1"/>
                </a:solidFill>
                <a:latin typeface="+mn-lt"/>
                <a:ea typeface="+mn-ea"/>
                <a:cs typeface="Segoe UI Semilight" panose="020B0402040204020203" pitchFamily="34" charset="0"/>
              </a:defRPr>
            </a:lvl1pPr>
          </a:lstStyle>
          <a:p>
            <a:endParaRPr lang="en-US"/>
          </a:p>
        </p:txBody>
      </p:sp>
      <p:sp>
        <p:nvSpPr>
          <p:cNvPr id="6" name="Slide Number Placeholder 5">
            <a:extLst>
              <a:ext uri="{FF2B5EF4-FFF2-40B4-BE49-F238E27FC236}">
                <a16:creationId xmlns:a16="http://schemas.microsoft.com/office/drawing/2014/main" id="{92D80D8B-7909-4114-8EBA-C3086DC62B08}"/>
              </a:ext>
            </a:extLst>
          </p:cNvPr>
          <p:cNvSpPr>
            <a:spLocks noGrp="1"/>
          </p:cNvSpPr>
          <p:nvPr>
            <p:ph type="sldNum" sz="quarter" idx="4"/>
          </p:nvPr>
        </p:nvSpPr>
        <p:spPr>
          <a:xfrm>
            <a:off x="9906000" y="6356350"/>
            <a:ext cx="1447800" cy="365125"/>
          </a:xfrm>
          <a:prstGeom prst="rect">
            <a:avLst/>
          </a:prstGeom>
        </p:spPr>
        <p:txBody>
          <a:bodyPr vert="horz" lIns="91440" tIns="45720" rIns="91440" bIns="45720" rtlCol="0" anchor="ctr"/>
          <a:lstStyle>
            <a:lvl1pPr algn="r">
              <a:defRPr lang="en-US" sz="900" kern="1200" cap="all" spc="200" smtClean="0">
                <a:solidFill>
                  <a:schemeClr val="accent1"/>
                </a:solidFill>
                <a:latin typeface="+mn-lt"/>
                <a:ea typeface="+mn-ea"/>
                <a:cs typeface="Segoe UI Semilight" panose="020B0402040204020203" pitchFamily="34" charset="0"/>
              </a:defRPr>
            </a:lvl1pPr>
          </a:lstStyle>
          <a:p>
            <a:fld id="{73B850FF-6169-4056-8077-06FFA93A5366}" type="slidenum">
              <a:rPr lang="en-US" smtClean="0"/>
              <a:pPr/>
              <a:t>‹N°›</a:t>
            </a:fld>
            <a:endParaRPr lang="en-US"/>
          </a:p>
        </p:txBody>
      </p:sp>
    </p:spTree>
    <p:extLst>
      <p:ext uri="{BB962C8B-B14F-4D97-AF65-F5344CB8AC3E}">
        <p14:creationId xmlns:p14="http://schemas.microsoft.com/office/powerpoint/2010/main" val="337685071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10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1000"/>
        </a:spcBef>
        <a:buClr>
          <a:schemeClr val="accent5"/>
        </a:buClr>
        <a:buFont typeface="Avenir Next LT Pro" panose="020B05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110000"/>
        </a:lnSpc>
        <a:spcBef>
          <a:spcPts val="500"/>
        </a:spcBef>
        <a:buClr>
          <a:schemeClr val="accent5"/>
        </a:buClr>
        <a:buFont typeface="Avenir Next LT Pro" panose="020B05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110000"/>
        </a:lnSpc>
        <a:spcBef>
          <a:spcPts val="500"/>
        </a:spcBef>
        <a:buClr>
          <a:schemeClr val="accent5"/>
        </a:buClr>
        <a:buFont typeface="Avenir Next LT Pro" panose="020B05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10000"/>
        </a:lnSpc>
        <a:spcBef>
          <a:spcPts val="500"/>
        </a:spcBef>
        <a:buClr>
          <a:schemeClr val="accent5"/>
        </a:buClr>
        <a:buFont typeface="Avenir Next LT Pro" panose="020B05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10000"/>
        </a:lnSpc>
        <a:spcBef>
          <a:spcPts val="500"/>
        </a:spcBef>
        <a:buClr>
          <a:schemeClr val="accent5"/>
        </a:buClr>
        <a:buFont typeface="Avenir Next LT Pro" panose="020B05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jpe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4.jpeg"/><Relationship Id="rId21" Type="http://schemas.openxmlformats.org/officeDocument/2006/relationships/image" Target="../media/image21.png"/><Relationship Id="rId7" Type="http://schemas.openxmlformats.org/officeDocument/2006/relationships/image" Target="../media/image8.png"/><Relationship Id="rId12" Type="http://schemas.openxmlformats.org/officeDocument/2006/relationships/image" Target="../media/image13.jpe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notesSlide" Target="../notesSlides/notesSlide1.xml"/><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7.png"/><Relationship Id="rId11" Type="http://schemas.openxmlformats.org/officeDocument/2006/relationships/image" Target="../media/image12.jpeg"/><Relationship Id="rId24" Type="http://schemas.openxmlformats.org/officeDocument/2006/relationships/image" Target="../media/image24.png"/><Relationship Id="rId5" Type="http://schemas.openxmlformats.org/officeDocument/2006/relationships/image" Target="../media/image6.jpeg"/><Relationship Id="rId15" Type="http://schemas.openxmlformats.org/officeDocument/2006/relationships/hyperlink" Target="https://www.google.com/imgres?imgurl=https://upload.wikimedia.org/wikipedia/fr/thumb/3/37/LOGO_UIMM_QUADRI.svg/886px-LOGO_UIMM_QUADRI.svg.png&amp;imgrefurl=https://fr.wikipedia.org/wiki/Fichier:LOGO_UIMM_QUADRI.svg&amp;h=768&amp;w=886&amp;tbnid=doyWep4l9_yILM&amp;q=uimm+logo&amp;tbnh=127&amp;tbnw=146&amp;usg=AI4_-kTPz-3lRe_SWzAsSiPIe3u9PyHR7A&amp;vet=1&amp;docid=zdgTnYdqM-ZryM&amp;hl=fr-FR&amp;client=win10searchapp&amp;sa=X&amp;ved=2ahUKEwiGsoWCmMDsAhVNxhoKHah7Dy4Q9QEwAHoECAYQBA" TargetMode="External"/><Relationship Id="rId23" Type="http://schemas.openxmlformats.org/officeDocument/2006/relationships/image" Target="../media/image23.png"/><Relationship Id="rId28" Type="http://schemas.openxmlformats.org/officeDocument/2006/relationships/image" Target="../media/image28.jpeg"/><Relationship Id="rId10" Type="http://schemas.openxmlformats.org/officeDocument/2006/relationships/image" Target="../media/image11.png"/><Relationship Id="rId19" Type="http://schemas.openxmlformats.org/officeDocument/2006/relationships/image" Target="../media/image19.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jpeg"/><Relationship Id="rId22" Type="http://schemas.openxmlformats.org/officeDocument/2006/relationships/image" Target="../media/image22.png"/><Relationship Id="rId27" Type="http://schemas.openxmlformats.org/officeDocument/2006/relationships/image" Target="../media/image27.jpeg"/><Relationship Id="rId30" Type="http://schemas.openxmlformats.org/officeDocument/2006/relationships/image" Target="../media/image29.png"/></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0.png"/><Relationship Id="rId7" Type="http://schemas.openxmlformats.org/officeDocument/2006/relationships/diagramColors" Target="../diagrams/colors2.xml"/><Relationship Id="rId2" Type="http://schemas.openxmlformats.org/officeDocument/2006/relationships/notesSlide" Target="../notesSlides/notesSlide2.xml"/><Relationship Id="rId1" Type="http://schemas.openxmlformats.org/officeDocument/2006/relationships/slideLayout" Target="../slideLayouts/slideLayout19.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31.png"/></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158B3569-73B2-4D05-8E95-886A6EE17F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ous-titre 2">
            <a:extLst>
              <a:ext uri="{FF2B5EF4-FFF2-40B4-BE49-F238E27FC236}">
                <a16:creationId xmlns:a16="http://schemas.microsoft.com/office/drawing/2014/main" id="{0F319DA1-0119-FCB3-5169-714F110E8334}"/>
              </a:ext>
            </a:extLst>
          </p:cNvPr>
          <p:cNvSpPr>
            <a:spLocks noGrp="1"/>
          </p:cNvSpPr>
          <p:nvPr>
            <p:ph type="subTitle" idx="1"/>
          </p:nvPr>
        </p:nvSpPr>
        <p:spPr>
          <a:xfrm>
            <a:off x="793159" y="5170453"/>
            <a:ext cx="4076458" cy="990197"/>
          </a:xfrm>
        </p:spPr>
        <p:txBody>
          <a:bodyPr>
            <a:normAutofit fontScale="70000" lnSpcReduction="20000"/>
          </a:bodyPr>
          <a:lstStyle/>
          <a:p>
            <a:pPr algn="r"/>
            <a:r>
              <a:rPr lang="fr-FR" dirty="0">
                <a:solidFill>
                  <a:schemeClr val="bg1"/>
                </a:solidFill>
              </a:rPr>
              <a:t>Christian Lécussan, Président FENARIVE, </a:t>
            </a:r>
          </a:p>
          <a:p>
            <a:pPr algn="r"/>
            <a:r>
              <a:rPr lang="fr-FR" dirty="0">
                <a:solidFill>
                  <a:schemeClr val="bg1"/>
                </a:solidFill>
              </a:rPr>
              <a:t>VP du Comité National de l’Eau,</a:t>
            </a:r>
          </a:p>
          <a:p>
            <a:pPr algn="r"/>
            <a:r>
              <a:rPr lang="fr-FR" dirty="0">
                <a:solidFill>
                  <a:schemeClr val="bg1"/>
                </a:solidFill>
              </a:rPr>
              <a:t>Membre du CA de l’AESN. </a:t>
            </a:r>
          </a:p>
        </p:txBody>
      </p:sp>
      <p:pic>
        <p:nvPicPr>
          <p:cNvPr id="18" name="Image 17">
            <a:extLst>
              <a:ext uri="{FF2B5EF4-FFF2-40B4-BE49-F238E27FC236}">
                <a16:creationId xmlns:a16="http://schemas.microsoft.com/office/drawing/2014/main" id="{84F4010E-9F80-D883-8066-96D320CA525B}"/>
              </a:ext>
            </a:extLst>
          </p:cNvPr>
          <p:cNvPicPr>
            <a:picLocks noChangeAspect="1"/>
          </p:cNvPicPr>
          <p:nvPr/>
        </p:nvPicPr>
        <p:blipFill rotWithShape="1">
          <a:blip r:embed="rId2">
            <a:duotone>
              <a:schemeClr val="accent2">
                <a:shade val="45000"/>
                <a:satMod val="135000"/>
              </a:schemeClr>
              <a:prstClr val="white"/>
            </a:duotone>
            <a:alphaModFix amt="51000"/>
          </a:blip>
          <a:srcRect t="17904" r="1" b="3182"/>
          <a:stretch/>
        </p:blipFill>
        <p:spPr>
          <a:xfrm>
            <a:off x="5457027" y="10"/>
            <a:ext cx="6734973" cy="6857990"/>
          </a:xfrm>
          <a:prstGeom prst="rect">
            <a:avLst/>
          </a:prstGeom>
        </p:spPr>
      </p:pic>
      <p:sp>
        <p:nvSpPr>
          <p:cNvPr id="30" name="Graphic 17">
            <a:extLst>
              <a:ext uri="{FF2B5EF4-FFF2-40B4-BE49-F238E27FC236}">
                <a16:creationId xmlns:a16="http://schemas.microsoft.com/office/drawing/2014/main" id="{B71758F4-3F46-45DA-8AC5-4E508DA080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57736" y="815001"/>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bg1"/>
          </a:solidFill>
          <a:ln w="603" cap="flat">
            <a:noFill/>
            <a:prstDash val="solid"/>
            <a:miter/>
          </a:ln>
        </p:spPr>
        <p:txBody>
          <a:bodyPr rtlCol="0" anchor="ctr"/>
          <a:lstStyle/>
          <a:p>
            <a:endParaRPr lang="en-US"/>
          </a:p>
        </p:txBody>
      </p:sp>
      <p:sp>
        <p:nvSpPr>
          <p:cNvPr id="32" name="Graphic 15">
            <a:extLst>
              <a:ext uri="{FF2B5EF4-FFF2-40B4-BE49-F238E27FC236}">
                <a16:creationId xmlns:a16="http://schemas.microsoft.com/office/drawing/2014/main" id="{8550FED7-7C32-42BB-98DB-30272A6331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16516" y="104429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endParaRPr lang="en-US"/>
          </a:p>
        </p:txBody>
      </p:sp>
      <p:cxnSp>
        <p:nvCxnSpPr>
          <p:cNvPr id="34" name="Straight Connector 33">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274341"/>
            <a:ext cx="11353800" cy="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
        <p:nvSpPr>
          <p:cNvPr id="8" name="ZoneTexte 7">
            <a:extLst>
              <a:ext uri="{FF2B5EF4-FFF2-40B4-BE49-F238E27FC236}">
                <a16:creationId xmlns:a16="http://schemas.microsoft.com/office/drawing/2014/main" id="{30560FE3-14F2-B706-E387-75EFB4DB4909}"/>
              </a:ext>
            </a:extLst>
          </p:cNvPr>
          <p:cNvSpPr txBox="1"/>
          <p:nvPr/>
        </p:nvSpPr>
        <p:spPr>
          <a:xfrm>
            <a:off x="3075039" y="3192714"/>
            <a:ext cx="6150076" cy="723275"/>
          </a:xfrm>
          <a:prstGeom prst="rect">
            <a:avLst/>
          </a:prstGeom>
          <a:noFill/>
        </p:spPr>
        <p:txBody>
          <a:bodyPr wrap="square">
            <a:spAutoFit/>
          </a:bodyPr>
          <a:lstStyle/>
          <a:p>
            <a:pPr>
              <a:spcAft>
                <a:spcPts val="600"/>
              </a:spcAft>
            </a:pPr>
            <a:endParaRPr lang="fr-FR"/>
          </a:p>
          <a:p>
            <a:pPr>
              <a:spcAft>
                <a:spcPts val="600"/>
              </a:spcAft>
            </a:pPr>
            <a:endParaRPr lang="fr-FR"/>
          </a:p>
        </p:txBody>
      </p:sp>
      <p:sp>
        <p:nvSpPr>
          <p:cNvPr id="10" name="Rectangle 1">
            <a:extLst>
              <a:ext uri="{FF2B5EF4-FFF2-40B4-BE49-F238E27FC236}">
                <a16:creationId xmlns:a16="http://schemas.microsoft.com/office/drawing/2014/main" id="{4A2FFE0F-F3DC-D123-81BD-C07966E4AD3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24" name="ZoneTexte 23">
            <a:extLst>
              <a:ext uri="{FF2B5EF4-FFF2-40B4-BE49-F238E27FC236}">
                <a16:creationId xmlns:a16="http://schemas.microsoft.com/office/drawing/2014/main" id="{E7F73F44-059D-5DB6-E643-DDCDA0146A33}"/>
              </a:ext>
            </a:extLst>
          </p:cNvPr>
          <p:cNvSpPr txBox="1"/>
          <p:nvPr/>
        </p:nvSpPr>
        <p:spPr>
          <a:xfrm>
            <a:off x="5683045" y="6341807"/>
            <a:ext cx="4493621" cy="307777"/>
          </a:xfrm>
          <a:prstGeom prst="rect">
            <a:avLst/>
          </a:prstGeom>
          <a:noFill/>
        </p:spPr>
        <p:txBody>
          <a:bodyPr wrap="square" rtlCol="0">
            <a:spAutoFit/>
          </a:bodyPr>
          <a:lstStyle/>
          <a:p>
            <a:r>
              <a:rPr lang="fr-FR" sz="1400" dirty="0"/>
              <a:t>11 juin 2025 – Assemblée générale publique - FENARIVE</a:t>
            </a:r>
          </a:p>
        </p:txBody>
      </p:sp>
      <p:pic>
        <p:nvPicPr>
          <p:cNvPr id="25" name="Image 24">
            <a:extLst>
              <a:ext uri="{FF2B5EF4-FFF2-40B4-BE49-F238E27FC236}">
                <a16:creationId xmlns:a16="http://schemas.microsoft.com/office/drawing/2014/main" id="{8E8EEA5F-B387-8352-8F86-913477465BAD}"/>
              </a:ext>
            </a:extLst>
          </p:cNvPr>
          <p:cNvPicPr>
            <a:picLocks noChangeAspect="1"/>
          </p:cNvPicPr>
          <p:nvPr/>
        </p:nvPicPr>
        <p:blipFill>
          <a:blip r:embed="rId3"/>
          <a:stretch>
            <a:fillRect/>
          </a:stretch>
        </p:blipFill>
        <p:spPr>
          <a:xfrm>
            <a:off x="10169306" y="5220834"/>
            <a:ext cx="1990725" cy="1428750"/>
          </a:xfrm>
          <a:prstGeom prst="rect">
            <a:avLst/>
          </a:prstGeom>
        </p:spPr>
      </p:pic>
      <p:sp>
        <p:nvSpPr>
          <p:cNvPr id="6" name="Titre 1">
            <a:extLst>
              <a:ext uri="{FF2B5EF4-FFF2-40B4-BE49-F238E27FC236}">
                <a16:creationId xmlns:a16="http://schemas.microsoft.com/office/drawing/2014/main" id="{0778F9A9-00C7-4C82-64B8-30F37FF98FD2}"/>
              </a:ext>
            </a:extLst>
          </p:cNvPr>
          <p:cNvSpPr txBox="1">
            <a:spLocks/>
          </p:cNvSpPr>
          <p:nvPr/>
        </p:nvSpPr>
        <p:spPr>
          <a:xfrm>
            <a:off x="793159" y="1377146"/>
            <a:ext cx="4076460" cy="362621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b="1" i="0" kern="1200" cap="all" baseline="0">
                <a:solidFill>
                  <a:schemeClr val="tx1"/>
                </a:solidFill>
                <a:latin typeface="+mj-lt"/>
                <a:ea typeface="+mj-ea"/>
                <a:cs typeface="+mj-cs"/>
              </a:defRPr>
            </a:lvl1pPr>
          </a:lstStyle>
          <a:p>
            <a:pPr algn="r"/>
            <a:r>
              <a:rPr lang="fr-FR" sz="4800" dirty="0">
                <a:solidFill>
                  <a:schemeClr val="bg1"/>
                </a:solidFill>
              </a:rPr>
              <a:t>In(</a:t>
            </a:r>
            <a:r>
              <a:rPr lang="fr-FR" sz="4800" dirty="0" err="1">
                <a:solidFill>
                  <a:schemeClr val="bg1"/>
                </a:solidFill>
              </a:rPr>
              <a:t>tro</a:t>
            </a:r>
            <a:r>
              <a:rPr lang="fr-FR" sz="4800" dirty="0">
                <a:solidFill>
                  <a:schemeClr val="bg1"/>
                </a:solidFill>
              </a:rPr>
              <a:t>)</a:t>
            </a:r>
          </a:p>
          <a:p>
            <a:pPr algn="r"/>
            <a:r>
              <a:rPr lang="fr-FR" sz="4800" dirty="0" err="1">
                <a:solidFill>
                  <a:schemeClr val="bg1"/>
                </a:solidFill>
              </a:rPr>
              <a:t>duction</a:t>
            </a:r>
            <a:endParaRPr lang="fr-FR" sz="4800" dirty="0">
              <a:solidFill>
                <a:schemeClr val="bg1"/>
              </a:solidFill>
            </a:endParaRPr>
          </a:p>
        </p:txBody>
      </p:sp>
    </p:spTree>
    <p:extLst>
      <p:ext uri="{BB962C8B-B14F-4D97-AF65-F5344CB8AC3E}">
        <p14:creationId xmlns:p14="http://schemas.microsoft.com/office/powerpoint/2010/main" val="491512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ABD18FB-A520-4138-3735-FC7E3F0FD51E}"/>
              </a:ext>
            </a:extLst>
          </p:cNvPr>
          <p:cNvSpPr>
            <a:spLocks noGrp="1"/>
          </p:cNvSpPr>
          <p:nvPr>
            <p:ph type="title"/>
          </p:nvPr>
        </p:nvSpPr>
        <p:spPr/>
        <p:txBody>
          <a:bodyPr>
            <a:normAutofit/>
          </a:bodyPr>
          <a:lstStyle/>
          <a:p>
            <a:r>
              <a:rPr lang="fr-FR" sz="4800" dirty="0">
                <a:cs typeface="Calibri" panose="020F0502020204030204" pitchFamily="34" charset="0"/>
              </a:rPr>
              <a:t>Les grands enjeux de la FENARIVE</a:t>
            </a:r>
            <a:endParaRPr lang="fr-FR" sz="4800" dirty="0"/>
          </a:p>
        </p:txBody>
      </p:sp>
      <p:pic>
        <p:nvPicPr>
          <p:cNvPr id="4" name="Image 3" descr="Une image contenant Police, Graphique, logo, capture d’écran&#10;&#10;Description générée automatiquement">
            <a:extLst>
              <a:ext uri="{FF2B5EF4-FFF2-40B4-BE49-F238E27FC236}">
                <a16:creationId xmlns:a16="http://schemas.microsoft.com/office/drawing/2014/main" id="{D91BA462-AEDA-C68D-E45A-5638CA8001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98008" y="5584722"/>
            <a:ext cx="1917012" cy="1189703"/>
          </a:xfrm>
          <a:prstGeom prst="rect">
            <a:avLst/>
          </a:prstGeom>
        </p:spPr>
      </p:pic>
      <p:sp>
        <p:nvSpPr>
          <p:cNvPr id="6" name="ZoneTexte 5">
            <a:extLst>
              <a:ext uri="{FF2B5EF4-FFF2-40B4-BE49-F238E27FC236}">
                <a16:creationId xmlns:a16="http://schemas.microsoft.com/office/drawing/2014/main" id="{38F25181-D118-B6D7-87EF-2C288B2F1EC8}"/>
              </a:ext>
            </a:extLst>
          </p:cNvPr>
          <p:cNvSpPr txBox="1"/>
          <p:nvPr/>
        </p:nvSpPr>
        <p:spPr>
          <a:xfrm>
            <a:off x="5683045" y="6341807"/>
            <a:ext cx="4493621" cy="307777"/>
          </a:xfrm>
          <a:prstGeom prst="rect">
            <a:avLst/>
          </a:prstGeom>
          <a:noFill/>
        </p:spPr>
        <p:txBody>
          <a:bodyPr wrap="square" rtlCol="0">
            <a:spAutoFit/>
          </a:bodyPr>
          <a:lstStyle/>
          <a:p>
            <a:r>
              <a:rPr lang="fr-FR" sz="1400" dirty="0"/>
              <a:t>11 juin 2025 – Assemblée générale publique - FENARIVE</a:t>
            </a:r>
          </a:p>
        </p:txBody>
      </p:sp>
      <p:graphicFrame>
        <p:nvGraphicFramePr>
          <p:cNvPr id="8" name="Espace réservé du contenu 7">
            <a:extLst>
              <a:ext uri="{FF2B5EF4-FFF2-40B4-BE49-F238E27FC236}">
                <a16:creationId xmlns:a16="http://schemas.microsoft.com/office/drawing/2014/main" id="{103FE4C7-750B-40FB-0ED9-2BEE66F6B519}"/>
              </a:ext>
            </a:extLst>
          </p:cNvPr>
          <p:cNvGraphicFramePr>
            <a:graphicFrameLocks noGrp="1"/>
          </p:cNvGraphicFramePr>
          <p:nvPr>
            <p:ph idx="1"/>
            <p:extLst>
              <p:ext uri="{D42A27DB-BD31-4B8C-83A1-F6EECF244321}">
                <p14:modId xmlns:p14="http://schemas.microsoft.com/office/powerpoint/2010/main" val="378097721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374356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3" name="Image 318" descr="th[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522708" y="3025125"/>
            <a:ext cx="1188517" cy="634775"/>
          </a:xfrm>
          <a:prstGeom prst="rect">
            <a:avLst/>
          </a:prstGeom>
          <a:noFill/>
          <a:extLst>
            <a:ext uri="{909E8E84-426E-40DD-AFC4-6F175D3DCCD1}">
              <a14:hiddenFill xmlns:a14="http://schemas.microsoft.com/office/drawing/2010/main">
                <a:solidFill>
                  <a:srgbClr val="FFFFFF"/>
                </a:solidFill>
              </a14:hiddenFill>
            </a:ext>
          </a:extLst>
        </p:spPr>
      </p:pic>
      <p:pic>
        <p:nvPicPr>
          <p:cNvPr id="2060" name="Image 288" descr="images[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870602" y="3790442"/>
            <a:ext cx="1274791" cy="849862"/>
          </a:xfrm>
          <a:prstGeom prst="rect">
            <a:avLst/>
          </a:prstGeom>
          <a:noFill/>
          <a:extLst>
            <a:ext uri="{909E8E84-426E-40DD-AFC4-6F175D3DCCD1}">
              <a14:hiddenFill xmlns:a14="http://schemas.microsoft.com/office/drawing/2010/main">
                <a:solidFill>
                  <a:srgbClr val="FFFFFF"/>
                </a:solidFill>
              </a14:hiddenFill>
            </a:ext>
          </a:extLst>
        </p:spPr>
      </p:pic>
      <p:pic>
        <p:nvPicPr>
          <p:cNvPr id="2059" name="Image 31" descr="LOGO COPACEL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212588" y="4900539"/>
            <a:ext cx="1799680" cy="476386"/>
          </a:xfrm>
          <a:prstGeom prst="rect">
            <a:avLst/>
          </a:prstGeom>
          <a:noFill/>
          <a:extLst>
            <a:ext uri="{909E8E84-426E-40DD-AFC4-6F175D3DCCD1}">
              <a14:hiddenFill xmlns:a14="http://schemas.microsoft.com/office/drawing/2010/main">
                <a:solidFill>
                  <a:srgbClr val="FFFFFF"/>
                </a:solidFill>
              </a14:hiddenFill>
            </a:ext>
          </a:extLst>
        </p:spPr>
      </p:pic>
      <p:pic>
        <p:nvPicPr>
          <p:cNvPr id="2058" name="Image 316" descr="ARMUE"/>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5144156" y="1753526"/>
            <a:ext cx="1999286" cy="768147"/>
          </a:xfrm>
          <a:prstGeom prst="rect">
            <a:avLst/>
          </a:prstGeom>
          <a:noFill/>
          <a:extLst>
            <a:ext uri="{909E8E84-426E-40DD-AFC4-6F175D3DCCD1}">
              <a14:hiddenFill xmlns:a14="http://schemas.microsoft.com/office/drawing/2010/main">
                <a:solidFill>
                  <a:srgbClr val="FFFFFF"/>
                </a:solidFill>
              </a14:hiddenFill>
            </a:ext>
          </a:extLst>
        </p:spPr>
      </p:pic>
      <p:pic>
        <p:nvPicPr>
          <p:cNvPr id="2057" name="Image 306"/>
          <p:cNvPicPr>
            <a:picLocks noChangeAspect="1" noChangeArrowheads="1"/>
          </p:cNvPicPr>
          <p:nvPr/>
        </p:nvPicPr>
        <p:blipFill rotWithShape="1">
          <a:blip r:embed="rId7">
            <a:extLst>
              <a:ext uri="{28A0092B-C50C-407E-A947-70E740481C1C}">
                <a14:useLocalDpi xmlns:a14="http://schemas.microsoft.com/office/drawing/2010/main"/>
              </a:ext>
            </a:extLst>
          </a:blip>
          <a:srcRect r="35764"/>
          <a:stretch/>
        </p:blipFill>
        <p:spPr bwMode="auto">
          <a:xfrm>
            <a:off x="9272493" y="1699099"/>
            <a:ext cx="1678059" cy="862611"/>
          </a:xfrm>
          <a:prstGeom prst="rect">
            <a:avLst/>
          </a:prstGeom>
          <a:noFill/>
          <a:extLst>
            <a:ext uri="{909E8E84-426E-40DD-AFC4-6F175D3DCCD1}">
              <a14:hiddenFill xmlns:a14="http://schemas.microsoft.com/office/drawing/2010/main">
                <a:solidFill>
                  <a:srgbClr val="FFFFFF"/>
                </a:solidFill>
              </a14:hiddenFill>
            </a:ext>
          </a:extLst>
        </p:spPr>
      </p:pic>
      <p:pic>
        <p:nvPicPr>
          <p:cNvPr id="2055" name="Image 292" descr="ADEBAG_LOGO_agenda-illustration[1]"/>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3371951" y="1407450"/>
            <a:ext cx="1564282" cy="1564282"/>
          </a:xfrm>
          <a:prstGeom prst="rect">
            <a:avLst/>
          </a:prstGeom>
          <a:noFill/>
          <a:extLst>
            <a:ext uri="{909E8E84-426E-40DD-AFC4-6F175D3DCCD1}">
              <a14:hiddenFill xmlns:a14="http://schemas.microsoft.com/office/drawing/2010/main">
                <a:solidFill>
                  <a:srgbClr val="FFFFFF"/>
                </a:solidFill>
              </a14:hiddenFill>
            </a:ext>
          </a:extLst>
        </p:spPr>
      </p:pic>
      <p:pic>
        <p:nvPicPr>
          <p:cNvPr id="2053" name="Image 303" descr="LOGO ACORE"/>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1927937" y="1922931"/>
            <a:ext cx="1197971" cy="728662"/>
          </a:xfrm>
          <a:prstGeom prst="rect">
            <a:avLst/>
          </a:prstGeom>
          <a:noFill/>
          <a:extLst>
            <a:ext uri="{909E8E84-426E-40DD-AFC4-6F175D3DCCD1}">
              <a14:hiddenFill xmlns:a14="http://schemas.microsoft.com/office/drawing/2010/main">
                <a:solidFill>
                  <a:srgbClr val="FFFFFF"/>
                </a:solidFill>
              </a14:hiddenFill>
            </a:ext>
          </a:extLst>
        </p:spPr>
      </p:pic>
      <p:pic>
        <p:nvPicPr>
          <p:cNvPr id="2051" name="Image 193" descr="logo_edf_carre[1]"/>
          <p:cNvPicPr>
            <a:picLocks noChangeAspect="1" noChangeArrowheads="1"/>
          </p:cNvPicPr>
          <p:nvPr/>
        </p:nvPicPr>
        <p:blipFill rotWithShape="1">
          <a:blip r:embed="rId10">
            <a:extLst>
              <a:ext uri="{28A0092B-C50C-407E-A947-70E740481C1C}">
                <a14:useLocalDpi xmlns:a14="http://schemas.microsoft.com/office/drawing/2010/main"/>
              </a:ext>
            </a:extLst>
          </a:blip>
          <a:srcRect t="17743" b="20228"/>
          <a:stretch/>
        </p:blipFill>
        <p:spPr bwMode="auto">
          <a:xfrm>
            <a:off x="7833764" y="3000146"/>
            <a:ext cx="1210995" cy="75117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0"/>
          <p:cNvSpPr>
            <a:spLocks noChangeArrowheads="1"/>
          </p:cNvSpPr>
          <p:nvPr/>
        </p:nvSpPr>
        <p:spPr bwMode="auto">
          <a:xfrm>
            <a:off x="1524001" y="855577"/>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fr-FR"/>
          </a:p>
        </p:txBody>
      </p:sp>
      <p:sp>
        <p:nvSpPr>
          <p:cNvPr id="6" name="Rectangle 21"/>
          <p:cNvSpPr>
            <a:spLocks noChangeArrowheads="1"/>
          </p:cNvSpPr>
          <p:nvPr/>
        </p:nvSpPr>
        <p:spPr bwMode="auto">
          <a:xfrm>
            <a:off x="1524002" y="1844997"/>
            <a:ext cx="882293" cy="196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hangingPunct="0"/>
            <a:r>
              <a:rPr lang="fr-FR" altLang="fr-FR" sz="600">
                <a:latin typeface="Calibri" panose="020F0502020204030204" pitchFamily="34" charset="0"/>
                <a:ea typeface="Times New Roman" panose="02020603050405020304" pitchFamily="18" charset="0"/>
              </a:rPr>
              <a:t> </a:t>
            </a:r>
            <a:r>
              <a:rPr lang="fr-FR" altLang="fr-FR" sz="825">
                <a:solidFill>
                  <a:srgbClr val="0000FF"/>
                </a:solidFill>
                <a:ea typeface="Times New Roman" panose="02020603050405020304" pitchFamily="18" charset="0"/>
              </a:rPr>
              <a:t> </a:t>
            </a:r>
            <a:r>
              <a:rPr lang="fr-FR" altLang="fr-FR" sz="825">
                <a:solidFill>
                  <a:srgbClr val="0000FF"/>
                </a:solidFill>
                <a:latin typeface="Arial" panose="020B0604020202020204" pitchFamily="34" charset="0"/>
                <a:ea typeface="Times New Roman" panose="02020603050405020304" pitchFamily="18" charset="0"/>
              </a:rPr>
              <a:t> </a:t>
            </a:r>
            <a:r>
              <a:rPr lang="fr-FR" altLang="fr-FR" sz="600">
                <a:latin typeface="Calibri" panose="020F0502020204030204" pitchFamily="34" charset="0"/>
                <a:ea typeface="Times New Roman" panose="02020603050405020304" pitchFamily="18" charset="0"/>
              </a:rPr>
              <a:t>                                      </a:t>
            </a:r>
            <a:endParaRPr lang="fr-FR" altLang="fr-FR" sz="1350">
              <a:latin typeface="Arial" panose="020B0604020202020204" pitchFamily="34" charset="0"/>
            </a:endParaRPr>
          </a:p>
        </p:txBody>
      </p:sp>
      <p:sp>
        <p:nvSpPr>
          <p:cNvPr id="7" name="Rectangle 22"/>
          <p:cNvSpPr>
            <a:spLocks noChangeArrowheads="1"/>
          </p:cNvSpPr>
          <p:nvPr/>
        </p:nvSpPr>
        <p:spPr bwMode="auto">
          <a:xfrm>
            <a:off x="4206203" y="2409928"/>
            <a:ext cx="654666" cy="196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hangingPunct="0"/>
            <a:r>
              <a:rPr lang="fr-FR" altLang="fr-FR" sz="600">
                <a:latin typeface="Calibri" panose="020F0502020204030204" pitchFamily="34" charset="0"/>
                <a:ea typeface="Times New Roman" panose="02020603050405020304" pitchFamily="18" charset="0"/>
              </a:rPr>
              <a:t>  </a:t>
            </a:r>
            <a:r>
              <a:rPr lang="fr-FR" altLang="fr-FR" sz="825">
                <a:solidFill>
                  <a:srgbClr val="0000FF"/>
                </a:solidFill>
                <a:ea typeface="Times New Roman" panose="02020603050405020304" pitchFamily="18" charset="0"/>
              </a:rPr>
              <a:t>                    </a:t>
            </a:r>
            <a:endParaRPr lang="fr-FR" altLang="fr-FR" sz="1350">
              <a:latin typeface="Arial" panose="020B0604020202020204" pitchFamily="34" charset="0"/>
            </a:endParaRPr>
          </a:p>
        </p:txBody>
      </p:sp>
      <p:sp>
        <p:nvSpPr>
          <p:cNvPr id="8" name="Rectangle 23"/>
          <p:cNvSpPr>
            <a:spLocks noChangeArrowheads="1"/>
          </p:cNvSpPr>
          <p:nvPr/>
        </p:nvSpPr>
        <p:spPr bwMode="auto">
          <a:xfrm>
            <a:off x="4206203" y="2573398"/>
            <a:ext cx="1737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hangingPunct="0"/>
            <a:r>
              <a:rPr lang="fr-FR" altLang="fr-FR" sz="600">
                <a:latin typeface="Calibri" panose="020F0502020204030204" pitchFamily="34" charset="0"/>
                <a:ea typeface="Times New Roman" panose="02020603050405020304" pitchFamily="18" charset="0"/>
              </a:rPr>
              <a:t>  </a:t>
            </a:r>
            <a:endParaRPr lang="fr-FR" altLang="fr-FR" sz="825"/>
          </a:p>
          <a:p>
            <a:pPr defTabSz="685800" eaLnBrk="0" hangingPunct="0"/>
            <a:endParaRPr lang="fr-FR" altLang="fr-FR" sz="1350">
              <a:latin typeface="Arial" panose="020B0604020202020204" pitchFamily="34" charset="0"/>
            </a:endParaRPr>
          </a:p>
        </p:txBody>
      </p:sp>
      <p:sp>
        <p:nvSpPr>
          <p:cNvPr id="13" name="Rectangle 28"/>
          <p:cNvSpPr>
            <a:spLocks noChangeArrowheads="1"/>
          </p:cNvSpPr>
          <p:nvPr/>
        </p:nvSpPr>
        <p:spPr bwMode="auto">
          <a:xfrm>
            <a:off x="6240136" y="5105931"/>
            <a:ext cx="367729" cy="161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lgn="just" defTabSz="685800" eaLnBrk="0" hangingPunct="0"/>
            <a:r>
              <a:rPr lang="fr-FR" altLang="fr-FR" sz="600">
                <a:latin typeface="Calibri" panose="020F0502020204030204" pitchFamily="34" charset="0"/>
                <a:ea typeface="Times New Roman" panose="02020603050405020304" pitchFamily="18" charset="0"/>
              </a:rPr>
              <a:t>             </a:t>
            </a:r>
            <a:endParaRPr lang="fr-FR" altLang="fr-FR" sz="1350">
              <a:latin typeface="Arial" panose="020B0604020202020204" pitchFamily="34" charset="0"/>
            </a:endParaRPr>
          </a:p>
        </p:txBody>
      </p:sp>
      <p:sp>
        <p:nvSpPr>
          <p:cNvPr id="14" name="Rectangle 29"/>
          <p:cNvSpPr>
            <a:spLocks noChangeArrowheads="1"/>
          </p:cNvSpPr>
          <p:nvPr/>
        </p:nvSpPr>
        <p:spPr bwMode="auto">
          <a:xfrm>
            <a:off x="7347576" y="2046184"/>
            <a:ext cx="1924917" cy="515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hangingPunct="0"/>
            <a:r>
              <a:rPr lang="fr-FR" altLang="fr-FR" sz="1100" b="1" i="1" dirty="0">
                <a:solidFill>
                  <a:srgbClr val="00B050"/>
                </a:solidFill>
                <a:latin typeface="Century Gothic" panose="020B0502020202020204" pitchFamily="34" charset="0"/>
                <a:ea typeface="Times New Roman" panose="02020603050405020304" pitchFamily="18" charset="0"/>
              </a:rPr>
              <a:t>AUEBS ENVIRONNEMENT</a:t>
            </a:r>
          </a:p>
          <a:p>
            <a:pPr algn="ctr" defTabSz="685800" eaLnBrk="0" hangingPunct="0"/>
            <a:r>
              <a:rPr lang="fr-FR" altLang="fr-FR" sz="900" b="1" i="1" dirty="0">
                <a:solidFill>
                  <a:srgbClr val="00B050"/>
                </a:solidFill>
                <a:latin typeface="Century Gothic" panose="020B0502020202020204" pitchFamily="34" charset="0"/>
                <a:ea typeface="Times New Roman" panose="02020603050405020304" pitchFamily="18" charset="0"/>
              </a:rPr>
              <a:t>A</a:t>
            </a:r>
            <a:r>
              <a:rPr lang="fr-FR" altLang="fr-FR" sz="900" b="1" i="1" dirty="0">
                <a:solidFill>
                  <a:srgbClr val="17365D"/>
                </a:solidFill>
                <a:latin typeface="Century Gothic" panose="020B0502020202020204" pitchFamily="34" charset="0"/>
                <a:ea typeface="Times New Roman" panose="02020603050405020304" pitchFamily="18" charset="0"/>
              </a:rPr>
              <a:t>ssociation des </a:t>
            </a:r>
            <a:r>
              <a:rPr lang="fr-FR" altLang="fr-FR" sz="900" b="1" i="1" dirty="0">
                <a:solidFill>
                  <a:srgbClr val="00B050"/>
                </a:solidFill>
                <a:latin typeface="Century Gothic" panose="020B0502020202020204" pitchFamily="34" charset="0"/>
                <a:ea typeface="Times New Roman" panose="02020603050405020304" pitchFamily="18" charset="0"/>
              </a:rPr>
              <a:t>U</a:t>
            </a:r>
            <a:r>
              <a:rPr lang="fr-FR" altLang="fr-FR" sz="900" b="1" i="1" dirty="0">
                <a:solidFill>
                  <a:srgbClr val="17365D"/>
                </a:solidFill>
                <a:latin typeface="Century Gothic" panose="020B0502020202020204" pitchFamily="34" charset="0"/>
                <a:ea typeface="Times New Roman" panose="02020603050405020304" pitchFamily="18" charset="0"/>
              </a:rPr>
              <a:t>tilisateurs</a:t>
            </a:r>
          </a:p>
          <a:p>
            <a:pPr algn="ctr" defTabSz="685800" eaLnBrk="0" hangingPunct="0"/>
            <a:r>
              <a:rPr lang="fr-FR" altLang="fr-FR" sz="900" b="1" i="1" dirty="0">
                <a:solidFill>
                  <a:srgbClr val="17365D"/>
                </a:solidFill>
                <a:latin typeface="Century Gothic" panose="020B0502020202020204" pitchFamily="34" charset="0"/>
                <a:ea typeface="Times New Roman" panose="02020603050405020304" pitchFamily="18" charset="0"/>
              </a:rPr>
              <a:t>d’</a:t>
            </a:r>
            <a:r>
              <a:rPr lang="fr-FR" altLang="fr-FR" sz="900" b="1" i="1" dirty="0">
                <a:solidFill>
                  <a:srgbClr val="00B050"/>
                </a:solidFill>
                <a:latin typeface="Century Gothic" panose="020B0502020202020204" pitchFamily="34" charset="0"/>
                <a:ea typeface="Times New Roman" panose="02020603050405020304" pitchFamily="18" charset="0"/>
              </a:rPr>
              <a:t>E</a:t>
            </a:r>
            <a:r>
              <a:rPr lang="fr-FR" altLang="fr-FR" sz="900" b="1" i="1" dirty="0">
                <a:solidFill>
                  <a:srgbClr val="17365D"/>
                </a:solidFill>
                <a:latin typeface="Century Gothic" panose="020B0502020202020204" pitchFamily="34" charset="0"/>
                <a:ea typeface="Times New Roman" panose="02020603050405020304" pitchFamily="18" charset="0"/>
              </a:rPr>
              <a:t>au du </a:t>
            </a:r>
            <a:r>
              <a:rPr lang="fr-FR" altLang="fr-FR" sz="900" b="1" i="1" dirty="0">
                <a:solidFill>
                  <a:srgbClr val="00B050"/>
                </a:solidFill>
                <a:latin typeface="Century Gothic" panose="020B0502020202020204" pitchFamily="34" charset="0"/>
                <a:ea typeface="Times New Roman" panose="02020603050405020304" pitchFamily="18" charset="0"/>
              </a:rPr>
              <a:t>B</a:t>
            </a:r>
            <a:r>
              <a:rPr lang="fr-FR" altLang="fr-FR" sz="900" b="1" i="1" dirty="0">
                <a:solidFill>
                  <a:srgbClr val="17365D"/>
                </a:solidFill>
                <a:latin typeface="Century Gothic" panose="020B0502020202020204" pitchFamily="34" charset="0"/>
                <a:ea typeface="Times New Roman" panose="02020603050405020304" pitchFamily="18" charset="0"/>
              </a:rPr>
              <a:t>assin de la </a:t>
            </a:r>
            <a:r>
              <a:rPr lang="fr-FR" altLang="fr-FR" sz="900" b="1" i="1" dirty="0">
                <a:solidFill>
                  <a:srgbClr val="00B050"/>
                </a:solidFill>
                <a:latin typeface="Century Gothic" panose="020B0502020202020204" pitchFamily="34" charset="0"/>
                <a:ea typeface="Times New Roman" panose="02020603050405020304" pitchFamily="18" charset="0"/>
              </a:rPr>
              <a:t>S</a:t>
            </a:r>
            <a:r>
              <a:rPr lang="fr-FR" altLang="fr-FR" sz="900" b="1" i="1" dirty="0">
                <a:solidFill>
                  <a:srgbClr val="17365D"/>
                </a:solidFill>
                <a:latin typeface="Century Gothic" panose="020B0502020202020204" pitchFamily="34" charset="0"/>
                <a:ea typeface="Times New Roman" panose="02020603050405020304" pitchFamily="18" charset="0"/>
              </a:rPr>
              <a:t>omme</a:t>
            </a:r>
            <a:endParaRPr lang="fr-FR" altLang="fr-FR" sz="900" dirty="0">
              <a:latin typeface="Arial" panose="020B0604020202020204" pitchFamily="34" charset="0"/>
            </a:endParaRPr>
          </a:p>
        </p:txBody>
      </p:sp>
      <p:sp>
        <p:nvSpPr>
          <p:cNvPr id="15" name="Rectangle 30"/>
          <p:cNvSpPr>
            <a:spLocks noChangeArrowheads="1"/>
          </p:cNvSpPr>
          <p:nvPr/>
        </p:nvSpPr>
        <p:spPr bwMode="auto">
          <a:xfrm>
            <a:off x="5797521" y="7027241"/>
            <a:ext cx="596958" cy="161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lgn="just" defTabSz="685800" eaLnBrk="0" hangingPunct="0"/>
            <a:r>
              <a:rPr lang="fr-FR" altLang="fr-FR" sz="600">
                <a:latin typeface="Calibri" panose="020F0502020204030204" pitchFamily="34" charset="0"/>
                <a:ea typeface="Times New Roman" panose="02020603050405020304" pitchFamily="18" charset="0"/>
              </a:rPr>
              <a:t>                          </a:t>
            </a:r>
            <a:endParaRPr lang="fr-FR" altLang="fr-FR" sz="1350">
              <a:latin typeface="Arial" panose="020B0604020202020204" pitchFamily="34" charset="0"/>
            </a:endParaRPr>
          </a:p>
        </p:txBody>
      </p:sp>
      <p:sp>
        <p:nvSpPr>
          <p:cNvPr id="16" name="Rectangle 31"/>
          <p:cNvSpPr>
            <a:spLocks noChangeArrowheads="1"/>
          </p:cNvSpPr>
          <p:nvPr/>
        </p:nvSpPr>
        <p:spPr bwMode="auto">
          <a:xfrm>
            <a:off x="5991485" y="8084516"/>
            <a:ext cx="209032" cy="161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lgn="just" defTabSz="685800" eaLnBrk="0" hangingPunct="0"/>
            <a:r>
              <a:rPr lang="fr-FR" altLang="fr-FR" sz="600">
                <a:latin typeface="Calibri" panose="020F0502020204030204" pitchFamily="34" charset="0"/>
                <a:ea typeface="Times New Roman" panose="02020603050405020304" pitchFamily="18" charset="0"/>
              </a:rPr>
              <a:t>    </a:t>
            </a:r>
            <a:endParaRPr lang="fr-FR" altLang="fr-FR" sz="1350">
              <a:latin typeface="Arial" panose="020B0604020202020204" pitchFamily="34" charset="0"/>
            </a:endParaRPr>
          </a:p>
        </p:txBody>
      </p:sp>
      <p:sp>
        <p:nvSpPr>
          <p:cNvPr id="17" name="Rectangle 32"/>
          <p:cNvSpPr>
            <a:spLocks noChangeArrowheads="1"/>
          </p:cNvSpPr>
          <p:nvPr/>
        </p:nvSpPr>
        <p:spPr bwMode="auto">
          <a:xfrm>
            <a:off x="5515394" y="9313241"/>
            <a:ext cx="1161215" cy="161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lgn="just" defTabSz="685800" eaLnBrk="0" hangingPunct="0"/>
            <a:r>
              <a:rPr lang="fr-FR" altLang="fr-FR" sz="600">
                <a:latin typeface="Calibri" panose="020F0502020204030204" pitchFamily="34" charset="0"/>
                <a:ea typeface="Times New Roman" panose="02020603050405020304" pitchFamily="18" charset="0"/>
              </a:rPr>
              <a:t>                                                          </a:t>
            </a:r>
            <a:endParaRPr lang="fr-FR" altLang="fr-FR" sz="1350">
              <a:latin typeface="Arial" panose="020B0604020202020204" pitchFamily="34" charset="0"/>
            </a:endParaRPr>
          </a:p>
        </p:txBody>
      </p:sp>
      <p:sp>
        <p:nvSpPr>
          <p:cNvPr id="18" name="Rectangle 33"/>
          <p:cNvSpPr>
            <a:spLocks noChangeArrowheads="1"/>
          </p:cNvSpPr>
          <p:nvPr/>
        </p:nvSpPr>
        <p:spPr bwMode="auto">
          <a:xfrm>
            <a:off x="5559476" y="10041903"/>
            <a:ext cx="1073051" cy="161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lgn="just" defTabSz="685800" eaLnBrk="0" hangingPunct="0"/>
            <a:r>
              <a:rPr lang="fr-FR" altLang="fr-FR" sz="600">
                <a:latin typeface="Calibri" panose="020F0502020204030204" pitchFamily="34" charset="0"/>
                <a:ea typeface="Times New Roman" panose="02020603050405020304" pitchFamily="18" charset="0"/>
              </a:rPr>
              <a:t>                                                     </a:t>
            </a:r>
            <a:endParaRPr lang="fr-FR" altLang="fr-FR" sz="1350">
              <a:latin typeface="Arial" panose="020B0604020202020204" pitchFamily="34" charset="0"/>
            </a:endParaRPr>
          </a:p>
        </p:txBody>
      </p:sp>
      <p:sp>
        <p:nvSpPr>
          <p:cNvPr id="19" name="Rectangle 34"/>
          <p:cNvSpPr>
            <a:spLocks noChangeArrowheads="1"/>
          </p:cNvSpPr>
          <p:nvPr/>
        </p:nvSpPr>
        <p:spPr bwMode="auto">
          <a:xfrm>
            <a:off x="5894504" y="10463384"/>
            <a:ext cx="402995" cy="161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lgn="just" defTabSz="685800" eaLnBrk="0" hangingPunct="0"/>
            <a:r>
              <a:rPr lang="fr-FR" altLang="fr-FR" sz="600">
                <a:latin typeface="Calibri" panose="020F0502020204030204" pitchFamily="34" charset="0"/>
                <a:ea typeface="Times New Roman" panose="02020603050405020304" pitchFamily="18" charset="0"/>
              </a:rPr>
              <a:t>               </a:t>
            </a:r>
            <a:endParaRPr lang="fr-FR" altLang="fr-FR" sz="1350">
              <a:latin typeface="Arial" panose="020B0604020202020204" pitchFamily="34" charset="0"/>
            </a:endParaRPr>
          </a:p>
        </p:txBody>
      </p:sp>
      <p:sp>
        <p:nvSpPr>
          <p:cNvPr id="20" name="Rectangle 35"/>
          <p:cNvSpPr>
            <a:spLocks noChangeArrowheads="1"/>
          </p:cNvSpPr>
          <p:nvPr/>
        </p:nvSpPr>
        <p:spPr bwMode="auto">
          <a:xfrm>
            <a:off x="6017935" y="10999166"/>
            <a:ext cx="156133" cy="161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lgn="just" defTabSz="685800" eaLnBrk="0" hangingPunct="0"/>
            <a:r>
              <a:rPr lang="fr-FR" altLang="fr-FR" sz="600">
                <a:latin typeface="Calibri" panose="020F0502020204030204" pitchFamily="34" charset="0"/>
                <a:ea typeface="Times New Roman" panose="02020603050405020304" pitchFamily="18" charset="0"/>
              </a:rPr>
              <a:t> </a:t>
            </a:r>
            <a:endParaRPr lang="fr-FR" altLang="fr-FR" sz="1350">
              <a:latin typeface="Arial" panose="020B0604020202020204" pitchFamily="34" charset="0"/>
            </a:endParaRPr>
          </a:p>
        </p:txBody>
      </p:sp>
      <p:sp>
        <p:nvSpPr>
          <p:cNvPr id="21" name="Rectangle 36"/>
          <p:cNvSpPr>
            <a:spLocks noChangeArrowheads="1"/>
          </p:cNvSpPr>
          <p:nvPr/>
        </p:nvSpPr>
        <p:spPr bwMode="auto">
          <a:xfrm>
            <a:off x="5709357" y="11849272"/>
            <a:ext cx="773289" cy="161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lgn="just" defTabSz="685800" eaLnBrk="0" hangingPunct="0"/>
            <a:r>
              <a:rPr lang="fr-FR" altLang="fr-FR" sz="600">
                <a:latin typeface="Calibri" panose="020F0502020204030204" pitchFamily="34" charset="0"/>
                <a:ea typeface="Times New Roman" panose="02020603050405020304" pitchFamily="18" charset="0"/>
              </a:rPr>
              <a:t>                                    </a:t>
            </a:r>
            <a:endParaRPr lang="fr-FR" altLang="fr-FR" sz="1350">
              <a:latin typeface="Arial" panose="020B0604020202020204" pitchFamily="34" charset="0"/>
            </a:endParaRPr>
          </a:p>
        </p:txBody>
      </p:sp>
      <p:sp>
        <p:nvSpPr>
          <p:cNvPr id="22" name="Rectangle 37"/>
          <p:cNvSpPr>
            <a:spLocks noChangeArrowheads="1"/>
          </p:cNvSpPr>
          <p:nvPr/>
        </p:nvSpPr>
        <p:spPr bwMode="auto">
          <a:xfrm>
            <a:off x="5726990" y="13192297"/>
            <a:ext cx="738023" cy="161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lgn="just" defTabSz="685800" eaLnBrk="0" hangingPunct="0"/>
            <a:r>
              <a:rPr lang="fr-FR" altLang="fr-FR" sz="600">
                <a:latin typeface="Calibri" panose="020F0502020204030204" pitchFamily="34" charset="0"/>
                <a:ea typeface="Times New Roman" panose="02020603050405020304" pitchFamily="18" charset="0"/>
              </a:rPr>
              <a:t>                                  </a:t>
            </a:r>
            <a:endParaRPr lang="fr-FR" altLang="fr-FR" sz="1350">
              <a:latin typeface="Arial" panose="020B0604020202020204" pitchFamily="34" charset="0"/>
            </a:endParaRPr>
          </a:p>
        </p:txBody>
      </p:sp>
      <p:sp>
        <p:nvSpPr>
          <p:cNvPr id="23" name="Rectangle 38"/>
          <p:cNvSpPr>
            <a:spLocks noChangeArrowheads="1"/>
          </p:cNvSpPr>
          <p:nvPr/>
        </p:nvSpPr>
        <p:spPr bwMode="auto">
          <a:xfrm>
            <a:off x="1524001" y="13892919"/>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fr-FR"/>
          </a:p>
        </p:txBody>
      </p:sp>
      <p:sp>
        <p:nvSpPr>
          <p:cNvPr id="46" name="Rectangle 45">
            <a:extLst>
              <a:ext uri="{FF2B5EF4-FFF2-40B4-BE49-F238E27FC236}">
                <a16:creationId xmlns:a16="http://schemas.microsoft.com/office/drawing/2014/main" id="{0E68FDD9-E152-4FF3-B51B-1FE4786AFA2C}"/>
              </a:ext>
            </a:extLst>
          </p:cNvPr>
          <p:cNvSpPr/>
          <p:nvPr/>
        </p:nvSpPr>
        <p:spPr>
          <a:xfrm>
            <a:off x="221634" y="315291"/>
            <a:ext cx="6300634" cy="954107"/>
          </a:xfrm>
          <a:prstGeom prst="rect">
            <a:avLst/>
          </a:prstGeom>
          <a:solidFill>
            <a:srgbClr val="0099FF"/>
          </a:solidFill>
        </p:spPr>
        <p:txBody>
          <a:bodyPr wrap="square">
            <a:spAutoFit/>
          </a:bodyPr>
          <a:lstStyle/>
          <a:p>
            <a:r>
              <a:rPr lang="fr-FR" sz="2800" b="1" dirty="0">
                <a:solidFill>
                  <a:schemeClr val="bg1"/>
                </a:solidFill>
                <a:latin typeface="Roboto" panose="02000000000000000000" pitchFamily="2" charset="0"/>
                <a:ea typeface="Roboto" panose="02000000000000000000" pitchFamily="2" charset="0"/>
                <a:cs typeface="Roboto" panose="02000000000000000000" pitchFamily="2" charset="0"/>
              </a:rPr>
              <a:t>La FENARIVE : un réseau d’adhérents </a:t>
            </a:r>
          </a:p>
          <a:p>
            <a:r>
              <a:rPr lang="fr-FR" sz="2800" b="1" dirty="0">
                <a:solidFill>
                  <a:schemeClr val="bg1"/>
                </a:solidFill>
                <a:latin typeface="Roboto" panose="02000000000000000000" pitchFamily="2" charset="0"/>
                <a:ea typeface="Roboto" panose="02000000000000000000" pitchFamily="2" charset="0"/>
                <a:cs typeface="Roboto" panose="02000000000000000000" pitchFamily="2" charset="0"/>
              </a:rPr>
              <a:t>multi-secteurs</a:t>
            </a:r>
          </a:p>
        </p:txBody>
      </p:sp>
      <p:pic>
        <p:nvPicPr>
          <p:cNvPr id="54" name="Image 53" descr="C:\FENARIVE\ADHERENTS INFO&amp;ACTU\2 LOGOS Adhérents\c8ffcd9adaed8e687b500c771b7475.jpg"/>
          <p:cNvPicPr/>
          <p:nvPr/>
        </p:nvPicPr>
        <p:blipFill rotWithShape="1">
          <a:blip r:embed="rId11" cstate="screen">
            <a:extLst>
              <a:ext uri="{28A0092B-C50C-407E-A947-70E740481C1C}">
                <a14:useLocalDpi xmlns:a14="http://schemas.microsoft.com/office/drawing/2010/main"/>
              </a:ext>
            </a:extLst>
          </a:blip>
          <a:srcRect/>
          <a:stretch/>
        </p:blipFill>
        <p:spPr bwMode="auto">
          <a:xfrm>
            <a:off x="3226390" y="3703202"/>
            <a:ext cx="1671287" cy="772388"/>
          </a:xfrm>
          <a:prstGeom prst="rect">
            <a:avLst/>
          </a:prstGeom>
          <a:noFill/>
          <a:ln>
            <a:noFill/>
          </a:ln>
        </p:spPr>
      </p:pic>
      <p:pic>
        <p:nvPicPr>
          <p:cNvPr id="2" name="Image 1"/>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2139400" y="4671421"/>
            <a:ext cx="959628" cy="872389"/>
          </a:xfrm>
          <a:prstGeom prst="rect">
            <a:avLst/>
          </a:prstGeom>
        </p:spPr>
      </p:pic>
      <p:pic>
        <p:nvPicPr>
          <p:cNvPr id="3" name="Image 2"/>
          <p:cNvPicPr>
            <a:picLocks noChangeAspect="1"/>
          </p:cNvPicPr>
          <p:nvPr/>
        </p:nvPicPr>
        <p:blipFill>
          <a:blip r:embed="rId13" cstate="screen">
            <a:extLst>
              <a:ext uri="{28A0092B-C50C-407E-A947-70E740481C1C}">
                <a14:useLocalDpi xmlns:a14="http://schemas.microsoft.com/office/drawing/2010/main"/>
              </a:ext>
            </a:extLst>
          </a:blip>
          <a:srcRect r="36302"/>
          <a:stretch/>
        </p:blipFill>
        <p:spPr>
          <a:xfrm>
            <a:off x="2123786" y="3844595"/>
            <a:ext cx="1055167" cy="753710"/>
          </a:xfrm>
          <a:prstGeom prst="rect">
            <a:avLst/>
          </a:prstGeom>
        </p:spPr>
      </p:pic>
      <p:pic>
        <p:nvPicPr>
          <p:cNvPr id="38" name="Image 37" descr="C:\FENARIVE\ADHERENTS INFO&amp;ACTU\2 LOGOS Adhérents\Logo_afite_v2018.jpg"/>
          <p:cNvPicPr/>
          <p:nvPr/>
        </p:nvPicPr>
        <p:blipFill>
          <a:blip r:embed="rId14" cstate="print">
            <a:extLst>
              <a:ext uri="{28A0092B-C50C-407E-A947-70E740481C1C}">
                <a14:useLocalDpi xmlns:a14="http://schemas.microsoft.com/office/drawing/2010/main"/>
              </a:ext>
            </a:extLst>
          </a:blip>
          <a:srcRect/>
          <a:stretch>
            <a:fillRect/>
          </a:stretch>
        </p:blipFill>
        <p:spPr bwMode="auto">
          <a:xfrm>
            <a:off x="2590292" y="5953012"/>
            <a:ext cx="1117258" cy="518856"/>
          </a:xfrm>
          <a:prstGeom prst="rect">
            <a:avLst/>
          </a:prstGeom>
          <a:noFill/>
          <a:ln>
            <a:noFill/>
          </a:ln>
        </p:spPr>
      </p:pic>
      <p:pic>
        <p:nvPicPr>
          <p:cNvPr id="1028" name="Picture 4">
            <a:hlinkClick r:id="rId15"/>
            <a:extLst>
              <a:ext uri="{FF2B5EF4-FFF2-40B4-BE49-F238E27FC236}">
                <a16:creationId xmlns:a16="http://schemas.microsoft.com/office/drawing/2014/main" id="{01F1B0DA-E1AA-48DF-AB9D-09ADDC818BE0}"/>
              </a:ext>
            </a:extLst>
          </p:cNvPr>
          <p:cNvPicPr>
            <a:picLocks noChangeAspect="1" noChangeArrowheads="1"/>
          </p:cNvPicPr>
          <p:nvPr/>
        </p:nvPicPr>
        <p:blipFill>
          <a:blip r:embed="rId16">
            <a:extLst>
              <a:ext uri="{28A0092B-C50C-407E-A947-70E740481C1C}">
                <a14:useLocalDpi xmlns:a14="http://schemas.microsoft.com/office/drawing/2010/main"/>
              </a:ext>
            </a:extLst>
          </a:blip>
          <a:srcRect/>
          <a:stretch>
            <a:fillRect/>
          </a:stretch>
        </p:blipFill>
        <p:spPr bwMode="auto">
          <a:xfrm>
            <a:off x="7563907" y="4670911"/>
            <a:ext cx="966351" cy="840594"/>
          </a:xfrm>
          <a:prstGeom prst="rect">
            <a:avLst/>
          </a:prstGeom>
          <a:noFill/>
          <a:extLst>
            <a:ext uri="{909E8E84-426E-40DD-AFC4-6F175D3DCCD1}">
              <a14:hiddenFill xmlns:a14="http://schemas.microsoft.com/office/drawing/2010/main">
                <a:solidFill>
                  <a:srgbClr val="FFFFFF"/>
                </a:solidFill>
              </a14:hiddenFill>
            </a:ext>
          </a:extLst>
        </p:spPr>
      </p:pic>
      <p:pic>
        <p:nvPicPr>
          <p:cNvPr id="43" name="Image 42" descr="Résultat de recherche d'images pour &quot;logo cooperation agricole&quot;"/>
          <p:cNvPicPr/>
          <p:nvPr/>
        </p:nvPicPr>
        <p:blipFill rotWithShape="1">
          <a:blip r:embed="rId17" cstate="screen">
            <a:extLst>
              <a:ext uri="{28A0092B-C50C-407E-A947-70E740481C1C}">
                <a14:useLocalDpi xmlns:a14="http://schemas.microsoft.com/office/drawing/2010/main"/>
              </a:ext>
            </a:extLst>
          </a:blip>
          <a:srcRect l="6668" t="12773" r="4433" b="11246"/>
          <a:stretch/>
        </p:blipFill>
        <p:spPr bwMode="auto">
          <a:xfrm>
            <a:off x="8817337" y="4750765"/>
            <a:ext cx="910312" cy="862611"/>
          </a:xfrm>
          <a:prstGeom prst="rect">
            <a:avLst/>
          </a:prstGeom>
          <a:noFill/>
          <a:ln>
            <a:noFill/>
          </a:ln>
          <a:extLst>
            <a:ext uri="{53640926-AAD7-44D8-BBD7-CCE9431645EC}">
              <a14:shadowObscured xmlns:a14="http://schemas.microsoft.com/office/drawing/2010/main"/>
            </a:ext>
          </a:extLst>
        </p:spPr>
      </p:pic>
      <p:sp>
        <p:nvSpPr>
          <p:cNvPr id="12" name="Espace réservé du numéro de diapositive 11">
            <a:extLst>
              <a:ext uri="{FF2B5EF4-FFF2-40B4-BE49-F238E27FC236}">
                <a16:creationId xmlns:a16="http://schemas.microsoft.com/office/drawing/2014/main" id="{7AAEC852-F8D2-A4C4-B568-E075C8557DBF}"/>
              </a:ext>
            </a:extLst>
          </p:cNvPr>
          <p:cNvSpPr>
            <a:spLocks noGrp="1"/>
          </p:cNvSpPr>
          <p:nvPr>
            <p:ph type="sldNum" sz="quarter" idx="12"/>
          </p:nvPr>
        </p:nvSpPr>
        <p:spPr/>
        <p:txBody>
          <a:bodyPr/>
          <a:lstStyle/>
          <a:p>
            <a:pPr>
              <a:defRPr/>
            </a:pPr>
            <a:fld id="{8F7A2D4E-476E-490E-B27E-91126F64BCB0}" type="slidenum">
              <a:rPr lang="fr-FR" smtClean="0"/>
              <a:pPr>
                <a:defRPr/>
              </a:pPr>
              <a:t>3</a:t>
            </a:fld>
            <a:endParaRPr lang="fr-FR"/>
          </a:p>
        </p:txBody>
      </p:sp>
      <p:pic>
        <p:nvPicPr>
          <p:cNvPr id="11" name="Image 10">
            <a:extLst>
              <a:ext uri="{FF2B5EF4-FFF2-40B4-BE49-F238E27FC236}">
                <a16:creationId xmlns:a16="http://schemas.microsoft.com/office/drawing/2014/main" id="{C2D22102-9BEE-AA80-A33C-C3A7BAB269A2}"/>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3710067" y="2927834"/>
            <a:ext cx="901395" cy="659003"/>
          </a:xfrm>
          <a:prstGeom prst="rect">
            <a:avLst/>
          </a:prstGeom>
        </p:spPr>
      </p:pic>
      <p:pic>
        <p:nvPicPr>
          <p:cNvPr id="1026" name="Picture 2">
            <a:extLst>
              <a:ext uri="{FF2B5EF4-FFF2-40B4-BE49-F238E27FC236}">
                <a16:creationId xmlns:a16="http://schemas.microsoft.com/office/drawing/2014/main" id="{E5CAAA42-BBB5-EB15-1E55-8698258DD950}"/>
              </a:ext>
            </a:extLst>
          </p:cNvPr>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5241276" y="4091242"/>
            <a:ext cx="1512055" cy="414454"/>
          </a:xfrm>
          <a:prstGeom prst="rect">
            <a:avLst/>
          </a:prstGeom>
          <a:noFill/>
          <a:extLst>
            <a:ext uri="{909E8E84-426E-40DD-AFC4-6F175D3DCCD1}">
              <a14:hiddenFill xmlns:a14="http://schemas.microsoft.com/office/drawing/2010/main">
                <a:solidFill>
                  <a:srgbClr val="FFFFFF"/>
                </a:solidFill>
              </a14:hiddenFill>
            </a:ext>
          </a:extLst>
        </p:spPr>
      </p:pic>
      <p:pic>
        <p:nvPicPr>
          <p:cNvPr id="36" name="Image 35">
            <a:extLst>
              <a:ext uri="{FF2B5EF4-FFF2-40B4-BE49-F238E27FC236}">
                <a16:creationId xmlns:a16="http://schemas.microsoft.com/office/drawing/2014/main" id="{7F53A2E3-DACD-8489-77E6-98D786590956}"/>
              </a:ext>
            </a:extLst>
          </p:cNvPr>
          <p:cNvPicPr>
            <a:picLocks noChangeAspect="1"/>
          </p:cNvPicPr>
          <p:nvPr/>
        </p:nvPicPr>
        <p:blipFill>
          <a:blip r:embed="rId20"/>
          <a:stretch>
            <a:fillRect/>
          </a:stretch>
        </p:blipFill>
        <p:spPr>
          <a:xfrm>
            <a:off x="8682956" y="4029894"/>
            <a:ext cx="910312" cy="598889"/>
          </a:xfrm>
          <a:prstGeom prst="rect">
            <a:avLst/>
          </a:prstGeom>
        </p:spPr>
      </p:pic>
      <p:pic>
        <p:nvPicPr>
          <p:cNvPr id="39" name="Image 38">
            <a:extLst>
              <a:ext uri="{FF2B5EF4-FFF2-40B4-BE49-F238E27FC236}">
                <a16:creationId xmlns:a16="http://schemas.microsoft.com/office/drawing/2014/main" id="{D2795D9A-4C85-13E6-0ECB-A05BDBCC91D9}"/>
              </a:ext>
            </a:extLst>
          </p:cNvPr>
          <p:cNvPicPr>
            <a:picLocks noChangeAspect="1"/>
          </p:cNvPicPr>
          <p:nvPr/>
        </p:nvPicPr>
        <p:blipFill>
          <a:blip r:embed="rId21"/>
          <a:stretch>
            <a:fillRect/>
          </a:stretch>
        </p:blipFill>
        <p:spPr>
          <a:xfrm>
            <a:off x="5266369" y="4874022"/>
            <a:ext cx="2010459" cy="529420"/>
          </a:xfrm>
          <a:prstGeom prst="rect">
            <a:avLst/>
          </a:prstGeom>
        </p:spPr>
      </p:pic>
      <p:pic>
        <p:nvPicPr>
          <p:cNvPr id="45" name="Picture 2" descr="Company">
            <a:extLst>
              <a:ext uri="{FF2B5EF4-FFF2-40B4-BE49-F238E27FC236}">
                <a16:creationId xmlns:a16="http://schemas.microsoft.com/office/drawing/2014/main" id="{2246F9E0-2D0F-024C-B8C0-38E7FE36CA97}"/>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2552527" y="2966026"/>
            <a:ext cx="901395" cy="584776"/>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4" descr="CNR">
            <a:extLst>
              <a:ext uri="{FF2B5EF4-FFF2-40B4-BE49-F238E27FC236}">
                <a16:creationId xmlns:a16="http://schemas.microsoft.com/office/drawing/2014/main" id="{26E7BA91-C8CF-22F4-102E-65C416C0CF80}"/>
              </a:ext>
            </a:extLst>
          </p:cNvPr>
          <p:cNvPicPr>
            <a:picLocks noChangeAspect="1" noChangeArrowheads="1"/>
          </p:cNvPicPr>
          <p:nvPr/>
        </p:nvPicPr>
        <p:blipFill rotWithShape="1">
          <a:blip r:embed="rId23">
            <a:extLst>
              <a:ext uri="{28A0092B-C50C-407E-A947-70E740481C1C}">
                <a14:useLocalDpi xmlns:a14="http://schemas.microsoft.com/office/drawing/2010/main" val="0"/>
              </a:ext>
            </a:extLst>
          </a:blip>
          <a:srcRect l="10182" t="34313" r="11832" b="37762"/>
          <a:stretch/>
        </p:blipFill>
        <p:spPr bwMode="auto">
          <a:xfrm>
            <a:off x="4936233" y="3100711"/>
            <a:ext cx="1388837" cy="497292"/>
          </a:xfrm>
          <a:prstGeom prst="rect">
            <a:avLst/>
          </a:prstGeom>
          <a:noFill/>
          <a:extLst>
            <a:ext uri="{909E8E84-426E-40DD-AFC4-6F175D3DCCD1}">
              <a14:hiddenFill xmlns:a14="http://schemas.microsoft.com/office/drawing/2010/main">
                <a:solidFill>
                  <a:srgbClr val="FFFFFF"/>
                </a:solidFill>
              </a14:hiddenFill>
            </a:ext>
          </a:extLst>
        </p:spPr>
      </p:pic>
      <p:sp>
        <p:nvSpPr>
          <p:cNvPr id="48" name="ZoneTexte 47">
            <a:extLst>
              <a:ext uri="{FF2B5EF4-FFF2-40B4-BE49-F238E27FC236}">
                <a16:creationId xmlns:a16="http://schemas.microsoft.com/office/drawing/2014/main" id="{6481E4A1-8DB1-1F9E-52D1-C2913D5EBFCC}"/>
              </a:ext>
            </a:extLst>
          </p:cNvPr>
          <p:cNvSpPr txBox="1"/>
          <p:nvPr/>
        </p:nvSpPr>
        <p:spPr>
          <a:xfrm>
            <a:off x="179048" y="1677035"/>
            <a:ext cx="1584862" cy="830997"/>
          </a:xfrm>
          <a:prstGeom prst="rect">
            <a:avLst/>
          </a:prstGeom>
          <a:noFill/>
          <a:ln>
            <a:solidFill>
              <a:schemeClr val="tx1"/>
            </a:solidFill>
          </a:ln>
        </p:spPr>
        <p:txBody>
          <a:bodyPr wrap="square" rtlCol="0">
            <a:spAutoFit/>
          </a:bodyPr>
          <a:lstStyle/>
          <a:p>
            <a:r>
              <a:rPr lang="fr-FR" sz="1600" b="1" dirty="0"/>
              <a:t>Des associations locales</a:t>
            </a:r>
          </a:p>
        </p:txBody>
      </p:sp>
      <p:sp>
        <p:nvSpPr>
          <p:cNvPr id="49" name="ZoneTexte 48">
            <a:extLst>
              <a:ext uri="{FF2B5EF4-FFF2-40B4-BE49-F238E27FC236}">
                <a16:creationId xmlns:a16="http://schemas.microsoft.com/office/drawing/2014/main" id="{EE3613C5-77D6-1F2C-A50B-C8AE76850531}"/>
              </a:ext>
            </a:extLst>
          </p:cNvPr>
          <p:cNvSpPr txBox="1"/>
          <p:nvPr/>
        </p:nvSpPr>
        <p:spPr>
          <a:xfrm>
            <a:off x="179048" y="3004324"/>
            <a:ext cx="1868453" cy="584775"/>
          </a:xfrm>
          <a:prstGeom prst="rect">
            <a:avLst/>
          </a:prstGeom>
          <a:noFill/>
          <a:ln>
            <a:solidFill>
              <a:schemeClr val="tx1"/>
            </a:solidFill>
          </a:ln>
        </p:spPr>
        <p:txBody>
          <a:bodyPr wrap="square" rtlCol="0">
            <a:spAutoFit/>
          </a:bodyPr>
          <a:lstStyle/>
          <a:p>
            <a:r>
              <a:rPr lang="fr-FR" sz="1600" b="1" dirty="0"/>
              <a:t>Des entreprises industrielles</a:t>
            </a:r>
          </a:p>
        </p:txBody>
      </p:sp>
      <p:sp>
        <p:nvSpPr>
          <p:cNvPr id="50" name="ZoneTexte 49">
            <a:extLst>
              <a:ext uri="{FF2B5EF4-FFF2-40B4-BE49-F238E27FC236}">
                <a16:creationId xmlns:a16="http://schemas.microsoft.com/office/drawing/2014/main" id="{D2F4CD4A-14CA-F3EB-ED6D-B5ECEA6C52A5}"/>
              </a:ext>
            </a:extLst>
          </p:cNvPr>
          <p:cNvSpPr txBox="1"/>
          <p:nvPr/>
        </p:nvSpPr>
        <p:spPr>
          <a:xfrm>
            <a:off x="205439" y="4203340"/>
            <a:ext cx="1785868" cy="830997"/>
          </a:xfrm>
          <a:prstGeom prst="rect">
            <a:avLst/>
          </a:prstGeom>
          <a:noFill/>
          <a:ln>
            <a:solidFill>
              <a:schemeClr val="tx1"/>
            </a:solidFill>
          </a:ln>
        </p:spPr>
        <p:txBody>
          <a:bodyPr wrap="square" rtlCol="0">
            <a:spAutoFit/>
          </a:bodyPr>
          <a:lstStyle/>
          <a:p>
            <a:r>
              <a:rPr lang="fr-FR" sz="1600" b="1" dirty="0"/>
              <a:t>Des syndicats /</a:t>
            </a:r>
          </a:p>
          <a:p>
            <a:r>
              <a:rPr lang="fr-FR" sz="1600" b="1" dirty="0"/>
              <a:t>fédérations professionnelles</a:t>
            </a:r>
          </a:p>
        </p:txBody>
      </p:sp>
      <p:sp>
        <p:nvSpPr>
          <p:cNvPr id="51" name="AutoShape 6" descr="Story of lime from the beginning until today">
            <a:extLst>
              <a:ext uri="{FF2B5EF4-FFF2-40B4-BE49-F238E27FC236}">
                <a16:creationId xmlns:a16="http://schemas.microsoft.com/office/drawing/2014/main" id="{89EAB2C4-9F28-2FB4-6A04-50A22002C2C7}"/>
              </a:ext>
            </a:extLst>
          </p:cNvPr>
          <p:cNvSpPr>
            <a:spLocks noChangeAspect="1" noChangeArrowheads="1"/>
          </p:cNvSpPr>
          <p:nvPr/>
        </p:nvSpPr>
        <p:spPr bwMode="auto">
          <a:xfrm>
            <a:off x="6271599" y="3398402"/>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52" name="AutoShape 8" descr="Story of lime from the beginning until today">
            <a:extLst>
              <a:ext uri="{FF2B5EF4-FFF2-40B4-BE49-F238E27FC236}">
                <a16:creationId xmlns:a16="http://schemas.microsoft.com/office/drawing/2014/main" id="{309E1DD0-3301-8BCE-8017-48CF453B4519}"/>
              </a:ext>
            </a:extLst>
          </p:cNvPr>
          <p:cNvSpPr>
            <a:spLocks noChangeAspect="1" noChangeArrowheads="1"/>
          </p:cNvSpPr>
          <p:nvPr/>
        </p:nvSpPr>
        <p:spPr bwMode="auto">
          <a:xfrm>
            <a:off x="6423999" y="3550802"/>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1034" name="Picture 10" descr="UP'Chaux - L'Union des Producteurs de Chaux : UP'Chaux">
            <a:extLst>
              <a:ext uri="{FF2B5EF4-FFF2-40B4-BE49-F238E27FC236}">
                <a16:creationId xmlns:a16="http://schemas.microsoft.com/office/drawing/2014/main" id="{0B9E003D-5BCC-DC39-CF86-4D767DD28296}"/>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10188680" y="4689854"/>
            <a:ext cx="792376" cy="747678"/>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0FB1AC85-E552-5691-C71D-EC1601158B0F}"/>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3861999" y="5983481"/>
            <a:ext cx="1773756" cy="490171"/>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Astee - YouTube">
            <a:extLst>
              <a:ext uri="{FF2B5EF4-FFF2-40B4-BE49-F238E27FC236}">
                <a16:creationId xmlns:a16="http://schemas.microsoft.com/office/drawing/2014/main" id="{F7A8D855-507B-99F9-8482-645FC5138388}"/>
              </a:ext>
            </a:extLst>
          </p:cNvPr>
          <p:cNvPicPr>
            <a:picLocks noChangeAspect="1" noChangeArrowheads="1"/>
          </p:cNvPicPr>
          <p:nvPr/>
        </p:nvPicPr>
        <p:blipFill rotWithShape="1">
          <a:blip r:embed="rId26">
            <a:extLst>
              <a:ext uri="{28A0092B-C50C-407E-A947-70E740481C1C}">
                <a14:useLocalDpi xmlns:a14="http://schemas.microsoft.com/office/drawing/2010/main" val="0"/>
              </a:ext>
            </a:extLst>
          </a:blip>
          <a:srcRect t="30765" b="27230"/>
          <a:stretch/>
        </p:blipFill>
        <p:spPr bwMode="auto">
          <a:xfrm>
            <a:off x="5790204" y="5910398"/>
            <a:ext cx="1592662" cy="668997"/>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ACCUEIL - Cercle Français de l'Eau">
            <a:extLst>
              <a:ext uri="{FF2B5EF4-FFF2-40B4-BE49-F238E27FC236}">
                <a16:creationId xmlns:a16="http://schemas.microsoft.com/office/drawing/2014/main" id="{9B81E2C9-DFD6-40C4-C1BD-F1788DF45D3B}"/>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7537316" y="5897446"/>
            <a:ext cx="1145640" cy="670618"/>
          </a:xfrm>
          <a:prstGeom prst="rect">
            <a:avLst/>
          </a:prstGeom>
          <a:noFill/>
          <a:extLst>
            <a:ext uri="{909E8E84-426E-40DD-AFC4-6F175D3DCCD1}">
              <a14:hiddenFill xmlns:a14="http://schemas.microsoft.com/office/drawing/2010/main">
                <a:solidFill>
                  <a:srgbClr val="FFFFFF"/>
                </a:solidFill>
              </a14:hiddenFill>
            </a:ext>
          </a:extLst>
        </p:spPr>
      </p:pic>
      <p:sp>
        <p:nvSpPr>
          <p:cNvPr id="53" name="ZoneTexte 52">
            <a:extLst>
              <a:ext uri="{FF2B5EF4-FFF2-40B4-BE49-F238E27FC236}">
                <a16:creationId xmlns:a16="http://schemas.microsoft.com/office/drawing/2014/main" id="{216648C2-8BAE-6EE5-CEF9-7CEDF9BE53AC}"/>
              </a:ext>
            </a:extLst>
          </p:cNvPr>
          <p:cNvSpPr txBox="1"/>
          <p:nvPr/>
        </p:nvSpPr>
        <p:spPr>
          <a:xfrm>
            <a:off x="235175" y="5775332"/>
            <a:ext cx="2209502" cy="830997"/>
          </a:xfrm>
          <a:prstGeom prst="rect">
            <a:avLst/>
          </a:prstGeom>
          <a:noFill/>
          <a:ln>
            <a:solidFill>
              <a:schemeClr val="tx1"/>
            </a:solidFill>
          </a:ln>
        </p:spPr>
        <p:txBody>
          <a:bodyPr wrap="square" rtlCol="0">
            <a:spAutoFit/>
          </a:bodyPr>
          <a:lstStyle/>
          <a:p>
            <a:r>
              <a:rPr lang="fr-FR" sz="1600" b="1" dirty="0"/>
              <a:t>Des partenaires, acteurs de la gouvernance de l’eau</a:t>
            </a:r>
          </a:p>
        </p:txBody>
      </p:sp>
      <p:pic>
        <p:nvPicPr>
          <p:cNvPr id="1046" name="Picture 22" descr="Unitex | Syndicats professionnels Textiles | Notre réseau | La Fédération  de la Maille, de la Lingerie &amp; du Balnéaire">
            <a:extLst>
              <a:ext uri="{FF2B5EF4-FFF2-40B4-BE49-F238E27FC236}">
                <a16:creationId xmlns:a16="http://schemas.microsoft.com/office/drawing/2014/main" id="{572EDCEC-8819-CD41-F417-6CB07D924A70}"/>
              </a:ext>
            </a:extLst>
          </p:cNvPr>
          <p:cNvPicPr>
            <a:picLocks noChangeAspect="1" noChangeArrowheads="1"/>
          </p:cNvPicPr>
          <p:nvPr/>
        </p:nvPicPr>
        <p:blipFill rotWithShape="1">
          <a:blip r:embed="rId28">
            <a:extLst>
              <a:ext uri="{28A0092B-C50C-407E-A947-70E740481C1C}">
                <a14:useLocalDpi xmlns:a14="http://schemas.microsoft.com/office/drawing/2010/main" val="0"/>
              </a:ext>
            </a:extLst>
          </a:blip>
          <a:srcRect l="23040" t="33006" r="24044" b="32864"/>
          <a:stretch/>
        </p:blipFill>
        <p:spPr bwMode="auto">
          <a:xfrm>
            <a:off x="7003724" y="3942965"/>
            <a:ext cx="1512056" cy="546141"/>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 3" descr="Une image contenant Police, Graphique, logo, capture d’écran&#10;&#10;Description générée automatiquement">
            <a:extLst>
              <a:ext uri="{FF2B5EF4-FFF2-40B4-BE49-F238E27FC236}">
                <a16:creationId xmlns:a16="http://schemas.microsoft.com/office/drawing/2014/main" id="{C689C338-4114-4273-262E-36B315946006}"/>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10914800" y="6034759"/>
            <a:ext cx="1200431" cy="744991"/>
          </a:xfrm>
          <a:prstGeom prst="rect">
            <a:avLst/>
          </a:prstGeom>
        </p:spPr>
      </p:pic>
      <p:sp>
        <p:nvSpPr>
          <p:cNvPr id="25" name="ZoneTexte 24">
            <a:extLst>
              <a:ext uri="{FF2B5EF4-FFF2-40B4-BE49-F238E27FC236}">
                <a16:creationId xmlns:a16="http://schemas.microsoft.com/office/drawing/2014/main" id="{AA87A5EE-0F55-22FC-416E-CBBCC401F0F8}"/>
              </a:ext>
            </a:extLst>
          </p:cNvPr>
          <p:cNvSpPr txBox="1"/>
          <p:nvPr/>
        </p:nvSpPr>
        <p:spPr>
          <a:xfrm>
            <a:off x="7524446" y="510181"/>
            <a:ext cx="2385957" cy="954107"/>
          </a:xfrm>
          <a:prstGeom prst="rect">
            <a:avLst/>
          </a:prstGeom>
          <a:no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1" u="none" strike="noStrike" kern="1200" cap="none" spc="0" normalizeH="0" baseline="0" noProof="0" dirty="0">
                <a:ln>
                  <a:noFill/>
                </a:ln>
                <a:solidFill>
                  <a:srgbClr val="000000"/>
                </a:solidFill>
                <a:effectLst/>
                <a:uLnTx/>
                <a:uFillTx/>
                <a:latin typeface="Segoe UI"/>
                <a:ea typeface="+mn-ea"/>
                <a:cs typeface="+mn-cs"/>
              </a:rPr>
              <a:t>Nos P &amp; VP siègent dans les comités de bassin et commissions des aides des agences de l’eau.</a:t>
            </a:r>
          </a:p>
        </p:txBody>
      </p:sp>
      <p:pic>
        <p:nvPicPr>
          <p:cNvPr id="26" name="Image 25">
            <a:extLst>
              <a:ext uri="{FF2B5EF4-FFF2-40B4-BE49-F238E27FC236}">
                <a16:creationId xmlns:a16="http://schemas.microsoft.com/office/drawing/2014/main" id="{D5BD2613-10DF-E584-6E71-DCCDB2A32408}"/>
              </a:ext>
            </a:extLst>
          </p:cNvPr>
          <p:cNvPicPr>
            <a:picLocks noChangeAspect="1"/>
          </p:cNvPicPr>
          <p:nvPr/>
        </p:nvPicPr>
        <p:blipFill>
          <a:blip r:embed="rId30"/>
          <a:stretch>
            <a:fillRect/>
          </a:stretch>
        </p:blipFill>
        <p:spPr>
          <a:xfrm>
            <a:off x="9910403" y="120137"/>
            <a:ext cx="1678059" cy="1529412"/>
          </a:xfrm>
          <a:prstGeom prst="rect">
            <a:avLst/>
          </a:prstGeom>
        </p:spPr>
      </p:pic>
    </p:spTree>
    <p:extLst>
      <p:ext uri="{BB962C8B-B14F-4D97-AF65-F5344CB8AC3E}">
        <p14:creationId xmlns:p14="http://schemas.microsoft.com/office/powerpoint/2010/main" val="1598521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2266119-82C2-C297-470F-6C53E68254D1}"/>
            </a:ext>
          </a:extLst>
        </p:cNvPr>
        <p:cNvGrpSpPr/>
        <p:nvPr/>
      </p:nvGrpSpPr>
      <p:grpSpPr>
        <a:xfrm>
          <a:off x="0" y="0"/>
          <a:ext cx="0" cy="0"/>
          <a:chOff x="0" y="0"/>
          <a:chExt cx="0" cy="0"/>
        </a:xfrm>
      </p:grpSpPr>
      <p:sp>
        <p:nvSpPr>
          <p:cNvPr id="134" name="Rectangle 133">
            <a:extLst>
              <a:ext uri="{FF2B5EF4-FFF2-40B4-BE49-F238E27FC236}">
                <a16:creationId xmlns:a16="http://schemas.microsoft.com/office/drawing/2014/main" id="{247A131F-D5DE-41A5-B4CF-4F345319B4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lumMod val="65000"/>
                  <a:lumOff val="35000"/>
                </a:srgbClr>
              </a:solidFill>
              <a:effectLst/>
              <a:uLnTx/>
              <a:uFillTx/>
              <a:latin typeface="AvenirNext LT Pro Medium" panose="020B0504020202020204" pitchFamily="34" charset="0"/>
              <a:ea typeface="+mn-ea"/>
              <a:cs typeface="+mn-cs"/>
            </a:endParaRPr>
          </a:p>
        </p:txBody>
      </p:sp>
      <p:sp>
        <p:nvSpPr>
          <p:cNvPr id="136" name="Freeform: Shape 138">
            <a:extLst>
              <a:ext uri="{FF2B5EF4-FFF2-40B4-BE49-F238E27FC236}">
                <a16:creationId xmlns:a16="http://schemas.microsoft.com/office/drawing/2014/main" id="{3AF4666D-BD98-40A5-A75F-478B982010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srgbClr val="000000">
                    <a:lumMod val="65000"/>
                    <a:lumOff val="35000"/>
                  </a:srgbClr>
                </a:solidFill>
                <a:effectLst/>
                <a:uLnTx/>
                <a:uFillTx/>
                <a:latin typeface="AvenirNext LT Pro Medium" panose="020B0504020202020204" pitchFamily="34" charset="0"/>
                <a:ea typeface="+mn-ea"/>
                <a:cs typeface="+mn-cs"/>
              </a:rPr>
              <a:t> </a:t>
            </a:r>
          </a:p>
        </p:txBody>
      </p:sp>
      <p:sp>
        <p:nvSpPr>
          <p:cNvPr id="162" name="Freeform: Shape 140">
            <a:extLst>
              <a:ext uri="{FF2B5EF4-FFF2-40B4-BE49-F238E27FC236}">
                <a16:creationId xmlns:a16="http://schemas.microsoft.com/office/drawing/2014/main" id="{68680585-71F9-4721-A998-4974171D2E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9256" y="6172200"/>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srgbClr val="000000">
                    <a:lumMod val="65000"/>
                    <a:lumOff val="35000"/>
                  </a:srgbClr>
                </a:solidFill>
                <a:effectLst/>
                <a:uLnTx/>
                <a:uFillTx/>
                <a:latin typeface="AvenirNext LT Pro Medium" panose="020B0504020202020204" pitchFamily="34" charset="0"/>
                <a:ea typeface="+mn-ea"/>
                <a:cs typeface="+mn-cs"/>
              </a:rPr>
              <a:t> </a:t>
            </a:r>
          </a:p>
        </p:txBody>
      </p:sp>
      <p:sp>
        <p:nvSpPr>
          <p:cNvPr id="164" name="Freeform: Shape 142">
            <a:extLst>
              <a:ext uri="{FF2B5EF4-FFF2-40B4-BE49-F238E27FC236}">
                <a16:creationId xmlns:a16="http://schemas.microsoft.com/office/drawing/2014/main" id="{12BC95C2-2EEC-4F59-ABA8-660B0D059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77352"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grpSp>
        <p:nvGrpSpPr>
          <p:cNvPr id="166" name="Graphic 141">
            <a:extLst>
              <a:ext uri="{FF2B5EF4-FFF2-40B4-BE49-F238E27FC236}">
                <a16:creationId xmlns:a16="http://schemas.microsoft.com/office/drawing/2014/main" id="{03E9870D-4BBA-43AF-8D44-BBADF020CFF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15178"/>
            <a:ext cx="2198951" cy="3331254"/>
            <a:chOff x="4473129" y="923925"/>
            <a:chExt cx="3308947" cy="5012817"/>
          </a:xfrm>
          <a:noFill/>
        </p:grpSpPr>
        <p:sp>
          <p:nvSpPr>
            <p:cNvPr id="176" name="Freeform: Shape 145">
              <a:extLst>
                <a:ext uri="{FF2B5EF4-FFF2-40B4-BE49-F238E27FC236}">
                  <a16:creationId xmlns:a16="http://schemas.microsoft.com/office/drawing/2014/main" id="{34BC5055-C77D-43CD-BB1D-A77B6779CD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988" y="924020"/>
              <a:ext cx="3296088" cy="5012722"/>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75000"/>
                </a:schemeClr>
              </a:solidFill>
              <a:prstDash val="lgDash"/>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187" name="Freeform: Shape 146">
              <a:extLst>
                <a:ext uri="{FF2B5EF4-FFF2-40B4-BE49-F238E27FC236}">
                  <a16:creationId xmlns:a16="http://schemas.microsoft.com/office/drawing/2014/main" id="{DB12D0B8-9385-489A-85AE-3D14AD0BA2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977477" cy="462714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75000"/>
                </a:schemeClr>
              </a:solidFill>
              <a:prstDash val="lgDash"/>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148" name="Freeform: Shape 147">
              <a:extLst>
                <a:ext uri="{FF2B5EF4-FFF2-40B4-BE49-F238E27FC236}">
                  <a16:creationId xmlns:a16="http://schemas.microsoft.com/office/drawing/2014/main" id="{D158A14A-147E-4130-A5E2-38FD84B181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4561" y="923925"/>
              <a:ext cx="2356712" cy="4118991"/>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75000"/>
                </a:schemeClr>
              </a:solidFill>
              <a:prstDash val="lgDash"/>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188" name="Freeform: Shape 148">
              <a:extLst>
                <a:ext uri="{FF2B5EF4-FFF2-40B4-BE49-F238E27FC236}">
                  <a16:creationId xmlns:a16="http://schemas.microsoft.com/office/drawing/2014/main" id="{75B8B1EB-5E2B-472C-AE60-2EC5961F16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059193" cy="3980116"/>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75000"/>
                </a:schemeClr>
              </a:solidFill>
              <a:prstDash val="lgDash"/>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190" name="Freeform: Shape 149">
              <a:extLst>
                <a:ext uri="{FF2B5EF4-FFF2-40B4-BE49-F238E27FC236}">
                  <a16:creationId xmlns:a16="http://schemas.microsoft.com/office/drawing/2014/main" id="{B4F5BD77-58D7-4B61-A666-1B4139A63A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131" y="1719357"/>
              <a:ext cx="743796" cy="2867501"/>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75000"/>
                </a:schemeClr>
              </a:solidFill>
              <a:prstDash val="lgDash"/>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202" name="Freeform: Shape 150">
              <a:extLst>
                <a:ext uri="{FF2B5EF4-FFF2-40B4-BE49-F238E27FC236}">
                  <a16:creationId xmlns:a16="http://schemas.microsoft.com/office/drawing/2014/main" id="{F5CBEC6B-EDB6-40B8-8771-E5AF41B8D6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1912731"/>
              <a:ext cx="597294" cy="2543540"/>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75000"/>
                </a:schemeClr>
              </a:solidFill>
              <a:prstDash val="lgDash"/>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203" name="Freeform: Shape 151">
              <a:extLst>
                <a:ext uri="{FF2B5EF4-FFF2-40B4-BE49-F238E27FC236}">
                  <a16:creationId xmlns:a16="http://schemas.microsoft.com/office/drawing/2014/main" id="{91BD0EE8-AA47-4044-9251-9F5A4B8201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1417" y="2227197"/>
              <a:ext cx="389425" cy="2011236"/>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75000"/>
                </a:schemeClr>
              </a:solidFill>
              <a:prstDash val="lgDash"/>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Segoe UI"/>
                <a:ea typeface="+mn-ea"/>
                <a:cs typeface="+mn-cs"/>
              </a:endParaRPr>
            </a:p>
          </p:txBody>
        </p:sp>
      </p:grpSp>
      <p:grpSp>
        <p:nvGrpSpPr>
          <p:cNvPr id="154" name="Graphic 157">
            <a:extLst>
              <a:ext uri="{FF2B5EF4-FFF2-40B4-BE49-F238E27FC236}">
                <a16:creationId xmlns:a16="http://schemas.microsoft.com/office/drawing/2014/main" id="{C3279E8D-2BAA-4CB1-834B-09FADD54DE5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10600" y="3276600"/>
            <a:ext cx="3529260" cy="3581398"/>
            <a:chOff x="4114800" y="1423987"/>
            <a:chExt cx="3961542" cy="4007547"/>
          </a:xfrm>
          <a:noFill/>
        </p:grpSpPr>
        <p:sp>
          <p:nvSpPr>
            <p:cNvPr id="155" name="Freeform: Shape 154">
              <a:extLst>
                <a:ext uri="{FF2B5EF4-FFF2-40B4-BE49-F238E27FC236}">
                  <a16:creationId xmlns:a16="http://schemas.microsoft.com/office/drawing/2014/main" id="{3456F18E-4F61-486D-9CD6-65B30372C5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75000"/>
                </a:schemeClr>
              </a:solidFill>
              <a:prstDash val="lgDash"/>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156" name="Freeform: Shape 155">
              <a:extLst>
                <a:ext uri="{FF2B5EF4-FFF2-40B4-BE49-F238E27FC236}">
                  <a16:creationId xmlns:a16="http://schemas.microsoft.com/office/drawing/2014/main" id="{318DDF45-08F0-46B6-A0B7-133735C94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75000"/>
                </a:schemeClr>
              </a:solidFill>
              <a:prstDash val="lgDash"/>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157" name="Freeform: Shape 156">
              <a:extLst>
                <a:ext uri="{FF2B5EF4-FFF2-40B4-BE49-F238E27FC236}">
                  <a16:creationId xmlns:a16="http://schemas.microsoft.com/office/drawing/2014/main" id="{B9D0CC0F-710D-43F4-BC86-7637674201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75000"/>
                </a:schemeClr>
              </a:solidFill>
              <a:prstDash val="lgDash"/>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158" name="Freeform: Shape 157">
              <a:extLst>
                <a:ext uri="{FF2B5EF4-FFF2-40B4-BE49-F238E27FC236}">
                  <a16:creationId xmlns:a16="http://schemas.microsoft.com/office/drawing/2014/main" id="{6FB36AB6-CB81-495A-8A33-C0BCE67D6F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75000"/>
                </a:schemeClr>
              </a:solidFill>
              <a:prstDash val="lgDash"/>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159" name="Freeform: Shape 158">
              <a:extLst>
                <a:ext uri="{FF2B5EF4-FFF2-40B4-BE49-F238E27FC236}">
                  <a16:creationId xmlns:a16="http://schemas.microsoft.com/office/drawing/2014/main" id="{1993F7E6-ABF6-482D-BEA5-B4E607DDB4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75000"/>
                </a:schemeClr>
              </a:solidFill>
              <a:prstDash val="lgDash"/>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160" name="Freeform: Shape 159">
              <a:extLst>
                <a:ext uri="{FF2B5EF4-FFF2-40B4-BE49-F238E27FC236}">
                  <a16:creationId xmlns:a16="http://schemas.microsoft.com/office/drawing/2014/main" id="{DCA0B097-C21A-40B4-95E4-2FFA9697F8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75000"/>
                </a:schemeClr>
              </a:solidFill>
              <a:prstDash val="lgDash"/>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204" name="Freeform: Shape 160">
              <a:extLst>
                <a:ext uri="{FF2B5EF4-FFF2-40B4-BE49-F238E27FC236}">
                  <a16:creationId xmlns:a16="http://schemas.microsoft.com/office/drawing/2014/main" id="{AB2AF0F5-7EAA-4BAB-8DE2-D84E124170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75000"/>
                </a:schemeClr>
              </a:solidFill>
              <a:prstDash val="lgDash"/>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grpSp>
      <p:sp useBgFill="1">
        <p:nvSpPr>
          <p:cNvPr id="163" name="Rectangle 162">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lumMod val="65000"/>
                  <a:lumOff val="35000"/>
                </a:srgbClr>
              </a:solidFill>
              <a:effectLst/>
              <a:uLnTx/>
              <a:uFillTx/>
              <a:latin typeface="AvenirNext LT Pro Medium" panose="020B0504020202020204" pitchFamily="34" charset="0"/>
              <a:ea typeface="+mn-ea"/>
              <a:cs typeface="+mn-cs"/>
            </a:endParaRPr>
          </a:p>
        </p:txBody>
      </p:sp>
      <p:sp>
        <p:nvSpPr>
          <p:cNvPr id="165" name="Rectangle 164">
            <a:extLst>
              <a:ext uri="{FF2B5EF4-FFF2-40B4-BE49-F238E27FC236}">
                <a16:creationId xmlns:a16="http://schemas.microsoft.com/office/drawing/2014/main" id="{37962AE0-6A1C-4B76-9D52-10E5E6D7D3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lumMod val="65000"/>
                  <a:lumOff val="35000"/>
                </a:srgbClr>
              </a:solidFill>
              <a:effectLst/>
              <a:uLnTx/>
              <a:uFillTx/>
              <a:latin typeface="AvenirNext LT Pro Medium" panose="020B0504020202020204" pitchFamily="34" charset="0"/>
              <a:ea typeface="+mn-ea"/>
              <a:cs typeface="+mn-cs"/>
            </a:endParaRPr>
          </a:p>
        </p:txBody>
      </p:sp>
      <p:grpSp>
        <p:nvGrpSpPr>
          <p:cNvPr id="167" name="Top left">
            <a:extLst>
              <a:ext uri="{FF2B5EF4-FFF2-40B4-BE49-F238E27FC236}">
                <a16:creationId xmlns:a16="http://schemas.microsoft.com/office/drawing/2014/main" id="{ED60728C-88AF-4686-B927-4D16FCA6120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25" y="-1543"/>
            <a:ext cx="2198951" cy="3349518"/>
            <a:chOff x="10849" y="-3086"/>
            <a:chExt cx="2198951" cy="3349518"/>
          </a:xfrm>
        </p:grpSpPr>
        <p:sp>
          <p:nvSpPr>
            <p:cNvPr id="168" name="Freeform: Shape 167">
              <a:extLst>
                <a:ext uri="{FF2B5EF4-FFF2-40B4-BE49-F238E27FC236}">
                  <a16:creationId xmlns:a16="http://schemas.microsoft.com/office/drawing/2014/main" id="{278DB09B-A33D-4576-A2A6-C559A7B1D9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lumMod val="65000"/>
                    <a:lumOff val="35000"/>
                  </a:srgbClr>
                </a:solidFill>
                <a:effectLst/>
                <a:uLnTx/>
                <a:uFillTx/>
                <a:latin typeface="AvenirNext LT Pro Medium" panose="020B0504020202020204" pitchFamily="34" charset="0"/>
                <a:ea typeface="+mn-ea"/>
                <a:cs typeface="+mn-cs"/>
              </a:endParaRPr>
            </a:p>
          </p:txBody>
        </p:sp>
        <p:sp>
          <p:nvSpPr>
            <p:cNvPr id="205" name="Freeform: Shape 168">
              <a:extLst>
                <a:ext uri="{FF2B5EF4-FFF2-40B4-BE49-F238E27FC236}">
                  <a16:creationId xmlns:a16="http://schemas.microsoft.com/office/drawing/2014/main" id="{0C41767E-98F0-4274-AE4C-C14CDB1150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394" y="15241"/>
              <a:ext cx="2190406" cy="3331191"/>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206" name="Freeform: Shape 169">
              <a:extLst>
                <a:ext uri="{FF2B5EF4-FFF2-40B4-BE49-F238E27FC236}">
                  <a16:creationId xmlns:a16="http://schemas.microsoft.com/office/drawing/2014/main" id="{49E7BFFC-D14C-4D7A-8192-6A701768E7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15178"/>
              <a:ext cx="1978674" cy="307495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207" name="Freeform: Shape 170">
              <a:extLst>
                <a:ext uri="{FF2B5EF4-FFF2-40B4-BE49-F238E27FC236}">
                  <a16:creationId xmlns:a16="http://schemas.microsoft.com/office/drawing/2014/main" id="{C301DF1A-E4DA-478A-BBC7-6F41D3C47B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5092" y="15178"/>
              <a:ext cx="1566146" cy="2737264"/>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172" name="Freeform: Shape 171">
              <a:extLst>
                <a:ext uri="{FF2B5EF4-FFF2-40B4-BE49-F238E27FC236}">
                  <a16:creationId xmlns:a16="http://schemas.microsoft.com/office/drawing/2014/main" id="{0DC4D1C9-C056-4627-9A58-184A528AE1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15178"/>
              <a:ext cx="1368431" cy="264497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173" name="Freeform: Shape 172">
              <a:extLst>
                <a:ext uri="{FF2B5EF4-FFF2-40B4-BE49-F238E27FC236}">
                  <a16:creationId xmlns:a16="http://schemas.microsoft.com/office/drawing/2014/main" id="{6B3DE44D-D6F5-4688-A2C8-DB38BF3AE3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825" y="543780"/>
              <a:ext cx="494287" cy="1905590"/>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174" name="Freeform: Shape 173">
              <a:extLst>
                <a:ext uri="{FF2B5EF4-FFF2-40B4-BE49-F238E27FC236}">
                  <a16:creationId xmlns:a16="http://schemas.microsoft.com/office/drawing/2014/main" id="{2914BE39-F24F-476F-A0FE-C1284E3C93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672286"/>
              <a:ext cx="396930" cy="1690303"/>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175" name="Freeform: Shape 174">
              <a:extLst>
                <a:ext uri="{FF2B5EF4-FFF2-40B4-BE49-F238E27FC236}">
                  <a16:creationId xmlns:a16="http://schemas.microsoft.com/office/drawing/2014/main" id="{150C50DD-114B-4C37-9DEA-C411981AF7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002" y="881264"/>
              <a:ext cx="258791" cy="1336561"/>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Segoe UI"/>
                <a:ea typeface="+mn-ea"/>
                <a:cs typeface="+mn-cs"/>
              </a:endParaRPr>
            </a:p>
          </p:txBody>
        </p:sp>
      </p:grpSp>
      <p:sp>
        <p:nvSpPr>
          <p:cNvPr id="2" name="Titre 87">
            <a:extLst>
              <a:ext uri="{FF2B5EF4-FFF2-40B4-BE49-F238E27FC236}">
                <a16:creationId xmlns:a16="http://schemas.microsoft.com/office/drawing/2014/main" id="{364CE94A-04ED-BEB0-33C5-E3B20D541668}"/>
              </a:ext>
            </a:extLst>
          </p:cNvPr>
          <p:cNvSpPr txBox="1">
            <a:spLocks/>
          </p:cNvSpPr>
          <p:nvPr/>
        </p:nvSpPr>
        <p:spPr>
          <a:xfrm>
            <a:off x="1198181" y="167973"/>
            <a:ext cx="9988165" cy="1501639"/>
          </a:xfrm>
          <a:prstGeom prst="rect">
            <a:avLst/>
          </a:prstGeom>
        </p:spPr>
        <p:txBody>
          <a:bodyPr vert="horz" lIns="91440" tIns="45720" rIns="91440" bIns="45720" rtlCol="0" anchor="b">
            <a:normAutofit/>
          </a:bodyPr>
          <a:lstStyle>
            <a:lvl1pPr algn="l" defTabSz="914400" rtl="0" eaLnBrk="1" latinLnBrk="0" hangingPunct="1">
              <a:lnSpc>
                <a:spcPct val="100000"/>
              </a:lnSpc>
              <a:spcBef>
                <a:spcPct val="0"/>
              </a:spcBef>
              <a:buNone/>
              <a:defRPr sz="4400" kern="1200">
                <a:solidFill>
                  <a:schemeClr val="tx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3400" b="0" i="0" u="none" strike="noStrike" kern="1200" cap="none" spc="0" normalizeH="0" baseline="0" noProof="0" dirty="0">
                <a:ln>
                  <a:noFill/>
                </a:ln>
                <a:solidFill>
                  <a:srgbClr val="24393F"/>
                </a:solidFill>
                <a:effectLst/>
                <a:uLnTx/>
                <a:uFillTx/>
                <a:latin typeface="Rockwell"/>
                <a:ea typeface="+mj-ea"/>
                <a:cs typeface="+mj-cs"/>
              </a:rPr>
              <a:t>FENARIVE</a:t>
            </a:r>
            <a:br>
              <a:rPr kumimoji="0" lang="en-US" sz="3400" b="0" i="0" u="none" strike="noStrike" kern="1200" cap="none" spc="0" normalizeH="0" baseline="0" noProof="0" dirty="0">
                <a:ln>
                  <a:noFill/>
                </a:ln>
                <a:solidFill>
                  <a:srgbClr val="24393F"/>
                </a:solidFill>
                <a:effectLst/>
                <a:uLnTx/>
                <a:uFillTx/>
                <a:latin typeface="Rockwell"/>
                <a:ea typeface="+mj-ea"/>
                <a:cs typeface="+mj-cs"/>
              </a:rPr>
            </a:br>
            <a:r>
              <a:rPr kumimoji="0" lang="en-US" sz="3400" b="0" i="0" u="none" strike="noStrike" kern="1200" cap="none" spc="0" normalizeH="0" baseline="0" noProof="0" dirty="0" err="1">
                <a:ln>
                  <a:noFill/>
                </a:ln>
                <a:solidFill>
                  <a:srgbClr val="24393F"/>
                </a:solidFill>
                <a:effectLst/>
                <a:uLnTx/>
                <a:uFillTx/>
                <a:latin typeface="Rockwell"/>
                <a:ea typeface="+mj-ea"/>
                <a:cs typeface="+mj-cs"/>
              </a:rPr>
              <a:t>FEdération</a:t>
            </a:r>
            <a:r>
              <a:rPr kumimoji="0" lang="en-US" sz="3400" b="0" i="0" u="none" strike="noStrike" kern="1200" cap="none" spc="0" normalizeH="0" baseline="0" noProof="0" dirty="0">
                <a:ln>
                  <a:noFill/>
                </a:ln>
                <a:solidFill>
                  <a:srgbClr val="24393F"/>
                </a:solidFill>
                <a:effectLst/>
                <a:uLnTx/>
                <a:uFillTx/>
                <a:latin typeface="Rockwell"/>
                <a:ea typeface="+mj-ea"/>
                <a:cs typeface="+mj-cs"/>
              </a:rPr>
              <a:t> </a:t>
            </a:r>
            <a:r>
              <a:rPr kumimoji="0" lang="en-US" sz="3400" b="0" i="0" u="none" strike="noStrike" kern="1200" cap="none" spc="0" normalizeH="0" baseline="0" noProof="0" dirty="0" err="1">
                <a:ln>
                  <a:noFill/>
                </a:ln>
                <a:solidFill>
                  <a:srgbClr val="24393F"/>
                </a:solidFill>
                <a:effectLst/>
                <a:uLnTx/>
                <a:uFillTx/>
                <a:latin typeface="Rockwell"/>
                <a:ea typeface="+mj-ea"/>
                <a:cs typeface="+mj-cs"/>
              </a:rPr>
              <a:t>NAtionale</a:t>
            </a:r>
            <a:r>
              <a:rPr kumimoji="0" lang="en-US" sz="3400" b="0" i="0" u="none" strike="noStrike" kern="1200" cap="none" spc="0" normalizeH="0" baseline="0" noProof="0" dirty="0">
                <a:ln>
                  <a:noFill/>
                </a:ln>
                <a:solidFill>
                  <a:srgbClr val="24393F"/>
                </a:solidFill>
                <a:effectLst/>
                <a:uLnTx/>
                <a:uFillTx/>
                <a:latin typeface="Rockwell"/>
                <a:ea typeface="+mj-ea"/>
                <a:cs typeface="+mj-cs"/>
              </a:rPr>
              <a:t> des </a:t>
            </a:r>
            <a:r>
              <a:rPr kumimoji="0" lang="en-US" sz="3400" b="0" i="0" u="none" strike="noStrike" kern="1200" cap="none" spc="0" normalizeH="0" baseline="0" noProof="0" dirty="0" err="1">
                <a:ln>
                  <a:noFill/>
                </a:ln>
                <a:solidFill>
                  <a:srgbClr val="24393F"/>
                </a:solidFill>
                <a:effectLst/>
                <a:uLnTx/>
                <a:uFillTx/>
                <a:latin typeface="Rockwell"/>
                <a:ea typeface="+mj-ea"/>
                <a:cs typeface="+mj-cs"/>
              </a:rPr>
              <a:t>RIVErains</a:t>
            </a:r>
            <a:r>
              <a:rPr kumimoji="0" lang="en-US" sz="3400" b="0" i="0" u="none" strike="noStrike" kern="1200" cap="none" spc="0" normalizeH="0" baseline="0" noProof="0" dirty="0">
                <a:ln>
                  <a:noFill/>
                </a:ln>
                <a:solidFill>
                  <a:srgbClr val="24393F"/>
                </a:solidFill>
                <a:effectLst/>
                <a:uLnTx/>
                <a:uFillTx/>
                <a:latin typeface="Rockwell"/>
                <a:ea typeface="+mj-ea"/>
                <a:cs typeface="+mj-cs"/>
              </a:rPr>
              <a:t> </a:t>
            </a:r>
            <a:r>
              <a:rPr kumimoji="0" lang="en-US" sz="3400" b="0" i="0" u="none" strike="noStrike" kern="1200" cap="none" spc="0" normalizeH="0" baseline="0" noProof="0" dirty="0" err="1">
                <a:ln>
                  <a:noFill/>
                </a:ln>
                <a:solidFill>
                  <a:srgbClr val="24393F"/>
                </a:solidFill>
                <a:effectLst/>
                <a:uLnTx/>
                <a:uFillTx/>
                <a:latin typeface="Rockwell"/>
                <a:ea typeface="+mj-ea"/>
                <a:cs typeface="+mj-cs"/>
              </a:rPr>
              <a:t>industriels</a:t>
            </a:r>
            <a:r>
              <a:rPr kumimoji="0" lang="en-US" sz="3400" b="0" i="0" u="none" strike="noStrike" kern="1200" cap="none" spc="0" normalizeH="0" baseline="0" noProof="0" dirty="0">
                <a:ln>
                  <a:noFill/>
                </a:ln>
                <a:solidFill>
                  <a:srgbClr val="24393F"/>
                </a:solidFill>
                <a:effectLst/>
                <a:uLnTx/>
                <a:uFillTx/>
                <a:latin typeface="Rockwell"/>
                <a:ea typeface="+mj-ea"/>
                <a:cs typeface="+mj-cs"/>
              </a:rPr>
              <a:t> </a:t>
            </a:r>
            <a:r>
              <a:rPr kumimoji="0" lang="en-US" sz="3400" b="0" i="0" u="none" strike="noStrike" kern="1200" cap="none" spc="0" normalizeH="0" baseline="0" noProof="0" dirty="0" err="1">
                <a:ln>
                  <a:noFill/>
                </a:ln>
                <a:solidFill>
                  <a:srgbClr val="24393F"/>
                </a:solidFill>
                <a:effectLst/>
                <a:uLnTx/>
                <a:uFillTx/>
                <a:latin typeface="Rockwell"/>
                <a:ea typeface="+mj-ea"/>
                <a:cs typeface="+mj-cs"/>
              </a:rPr>
              <a:t>utilisateurs</a:t>
            </a:r>
            <a:r>
              <a:rPr kumimoji="0" lang="en-US" sz="3400" b="0" i="0" u="none" strike="noStrike" kern="1200" cap="none" spc="0" normalizeH="0" baseline="0" noProof="0" dirty="0">
                <a:ln>
                  <a:noFill/>
                </a:ln>
                <a:solidFill>
                  <a:srgbClr val="24393F"/>
                </a:solidFill>
                <a:effectLst/>
                <a:uLnTx/>
                <a:uFillTx/>
                <a:latin typeface="Rockwell"/>
                <a:ea typeface="+mj-ea"/>
                <a:cs typeface="+mj-cs"/>
              </a:rPr>
              <a:t> </a:t>
            </a:r>
            <a:r>
              <a:rPr kumimoji="0" lang="en-US" sz="3400" b="0" i="0" u="none" strike="noStrike" kern="1200" cap="none" spc="0" normalizeH="0" baseline="0" noProof="0" dirty="0" err="1">
                <a:ln>
                  <a:noFill/>
                </a:ln>
                <a:solidFill>
                  <a:srgbClr val="24393F"/>
                </a:solidFill>
                <a:effectLst/>
                <a:uLnTx/>
                <a:uFillTx/>
                <a:latin typeface="Rockwell"/>
                <a:ea typeface="+mj-ea"/>
                <a:cs typeface="+mj-cs"/>
              </a:rPr>
              <a:t>d’eau</a:t>
            </a:r>
            <a:r>
              <a:rPr kumimoji="0" lang="en-US" sz="3400" b="0" i="0" u="none" strike="noStrike" kern="1200" cap="none" spc="0" normalizeH="0" baseline="0" noProof="0" dirty="0">
                <a:ln>
                  <a:noFill/>
                </a:ln>
                <a:solidFill>
                  <a:srgbClr val="24393F"/>
                </a:solidFill>
                <a:effectLst/>
                <a:uLnTx/>
                <a:uFillTx/>
                <a:latin typeface="Rockwell"/>
                <a:ea typeface="+mj-ea"/>
                <a:cs typeface="+mj-cs"/>
              </a:rPr>
              <a:t>, 1952 : 73 </a:t>
            </a:r>
            <a:r>
              <a:rPr kumimoji="0" lang="en-US" sz="3400" b="0" i="0" u="none" strike="noStrike" kern="1200" cap="none" spc="0" normalizeH="0" baseline="0" noProof="0" dirty="0" err="1">
                <a:ln>
                  <a:noFill/>
                </a:ln>
                <a:solidFill>
                  <a:srgbClr val="24393F"/>
                </a:solidFill>
                <a:effectLst/>
                <a:uLnTx/>
                <a:uFillTx/>
                <a:latin typeface="Rockwell"/>
                <a:ea typeface="+mj-ea"/>
                <a:cs typeface="+mj-cs"/>
              </a:rPr>
              <a:t>ans</a:t>
            </a:r>
            <a:r>
              <a:rPr kumimoji="0" lang="en-US" sz="3400" b="0" i="0" u="none" strike="noStrike" kern="1200" cap="none" spc="0" normalizeH="0" baseline="0" noProof="0" dirty="0">
                <a:ln>
                  <a:noFill/>
                </a:ln>
                <a:solidFill>
                  <a:srgbClr val="24393F"/>
                </a:solidFill>
                <a:effectLst/>
                <a:uLnTx/>
                <a:uFillTx/>
                <a:latin typeface="Rockwell"/>
                <a:ea typeface="+mj-ea"/>
                <a:cs typeface="+mj-cs"/>
              </a:rPr>
              <a:t> </a:t>
            </a:r>
            <a:r>
              <a:rPr kumimoji="0" lang="en-US" sz="3400" b="0" i="0" u="none" strike="noStrike" kern="1200" cap="none" spc="0" normalizeH="0" baseline="0" noProof="0" dirty="0" err="1">
                <a:ln>
                  <a:noFill/>
                </a:ln>
                <a:solidFill>
                  <a:srgbClr val="24393F"/>
                </a:solidFill>
                <a:effectLst/>
                <a:uLnTx/>
                <a:uFillTx/>
                <a:latin typeface="Rockwell"/>
                <a:ea typeface="+mj-ea"/>
                <a:cs typeface="+mj-cs"/>
              </a:rPr>
              <a:t>d’engagements</a:t>
            </a:r>
            <a:endParaRPr kumimoji="0" lang="en-US" sz="3400" b="0" i="0" u="none" strike="noStrike" kern="1200" cap="none" spc="0" normalizeH="0" baseline="0" noProof="0" dirty="0">
              <a:ln>
                <a:noFill/>
              </a:ln>
              <a:solidFill>
                <a:srgbClr val="24393F"/>
              </a:solidFill>
              <a:effectLst/>
              <a:uLnTx/>
              <a:uFillTx/>
              <a:latin typeface="Rockwell"/>
              <a:ea typeface="+mj-ea"/>
              <a:cs typeface="+mj-cs"/>
            </a:endParaRPr>
          </a:p>
        </p:txBody>
      </p:sp>
      <p:grpSp>
        <p:nvGrpSpPr>
          <p:cNvPr id="177" name="Bottom Right">
            <a:extLst>
              <a:ext uri="{FF2B5EF4-FFF2-40B4-BE49-F238E27FC236}">
                <a16:creationId xmlns:a16="http://schemas.microsoft.com/office/drawing/2014/main" id="{E29543BC-4F82-4E07-AB0A-5F463067850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74976" y="3278144"/>
            <a:ext cx="4211600" cy="3581399"/>
            <a:chOff x="7980400" y="3276601"/>
            <a:chExt cx="4211600" cy="3581399"/>
          </a:xfrm>
        </p:grpSpPr>
        <p:grpSp>
          <p:nvGrpSpPr>
            <p:cNvPr id="178" name="Graphic 157">
              <a:extLst>
                <a:ext uri="{FF2B5EF4-FFF2-40B4-BE49-F238E27FC236}">
                  <a16:creationId xmlns:a16="http://schemas.microsoft.com/office/drawing/2014/main" id="{B1F4E521-92A4-404B-9990-F7F6DF8FBA90}"/>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8662740" y="3276601"/>
              <a:ext cx="3529260" cy="3581396"/>
              <a:chOff x="4114800" y="1423987"/>
              <a:chExt cx="3961542" cy="4007547"/>
            </a:xfrm>
            <a:noFill/>
          </p:grpSpPr>
          <p:sp>
            <p:nvSpPr>
              <p:cNvPr id="208" name="Freeform: Shape 179">
                <a:extLst>
                  <a:ext uri="{FF2B5EF4-FFF2-40B4-BE49-F238E27FC236}">
                    <a16:creationId xmlns:a16="http://schemas.microsoft.com/office/drawing/2014/main" id="{40578EAD-9663-475F-A80B-5DE9F17D1D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181" name="Freeform: Shape 180">
                <a:extLst>
                  <a:ext uri="{FF2B5EF4-FFF2-40B4-BE49-F238E27FC236}">
                    <a16:creationId xmlns:a16="http://schemas.microsoft.com/office/drawing/2014/main" id="{7FC98A82-CD5D-4D9B-97CD-40E2E9C1038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182" name="Freeform: Shape 181">
                <a:extLst>
                  <a:ext uri="{FF2B5EF4-FFF2-40B4-BE49-F238E27FC236}">
                    <a16:creationId xmlns:a16="http://schemas.microsoft.com/office/drawing/2014/main" id="{590100E2-61F2-4AAB-A0ED-B08B7A708C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183" name="Freeform: Shape 182">
                <a:extLst>
                  <a:ext uri="{FF2B5EF4-FFF2-40B4-BE49-F238E27FC236}">
                    <a16:creationId xmlns:a16="http://schemas.microsoft.com/office/drawing/2014/main" id="{7E20DC85-459A-4BEB-8147-3AE04CC4213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184" name="Freeform: Shape 183">
                <a:extLst>
                  <a:ext uri="{FF2B5EF4-FFF2-40B4-BE49-F238E27FC236}">
                    <a16:creationId xmlns:a16="http://schemas.microsoft.com/office/drawing/2014/main" id="{F72A9DDF-0B98-41A6-8F44-54776E027F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185" name="Freeform: Shape 184">
                <a:extLst>
                  <a:ext uri="{FF2B5EF4-FFF2-40B4-BE49-F238E27FC236}">
                    <a16:creationId xmlns:a16="http://schemas.microsoft.com/office/drawing/2014/main" id="{43F611D7-5B82-42F8-B143-68F2A6CDAC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186" name="Freeform: Shape 185">
                <a:extLst>
                  <a:ext uri="{FF2B5EF4-FFF2-40B4-BE49-F238E27FC236}">
                    <a16:creationId xmlns:a16="http://schemas.microsoft.com/office/drawing/2014/main" id="{7D58D974-C48E-4A34-90C2-C8D37E0806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grpSp>
        <p:sp>
          <p:nvSpPr>
            <p:cNvPr id="179" name="Freeform: Shape 178">
              <a:extLst>
                <a:ext uri="{FF2B5EF4-FFF2-40B4-BE49-F238E27FC236}">
                  <a16:creationId xmlns:a16="http://schemas.microsoft.com/office/drawing/2014/main" id="{1360CE22-0882-4148-AD09-1074F556BA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grpSp>
      <p:pic>
        <p:nvPicPr>
          <p:cNvPr id="4" name="Image 3" descr="Une image contenant Graphique, capture d’écran, Police, logo&#10;&#10;Description générée automatiquement">
            <a:extLst>
              <a:ext uri="{FF2B5EF4-FFF2-40B4-BE49-F238E27FC236}">
                <a16:creationId xmlns:a16="http://schemas.microsoft.com/office/drawing/2014/main" id="{FE112271-6EAD-8DDF-B9B7-739C42E1F1E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48077" y="6282304"/>
            <a:ext cx="864401" cy="464616"/>
          </a:xfrm>
          <a:prstGeom prst="rect">
            <a:avLst/>
          </a:prstGeom>
        </p:spPr>
      </p:pic>
      <p:graphicFrame>
        <p:nvGraphicFramePr>
          <p:cNvPr id="132" name="Espace réservé du texte 89">
            <a:extLst>
              <a:ext uri="{FF2B5EF4-FFF2-40B4-BE49-F238E27FC236}">
                <a16:creationId xmlns:a16="http://schemas.microsoft.com/office/drawing/2014/main" id="{8312464C-7748-5B8A-28AC-6BAD2805B035}"/>
              </a:ext>
            </a:extLst>
          </p:cNvPr>
          <p:cNvGraphicFramePr/>
          <p:nvPr>
            <p:extLst>
              <p:ext uri="{D42A27DB-BD31-4B8C-83A1-F6EECF244321}">
                <p14:modId xmlns:p14="http://schemas.microsoft.com/office/powerpoint/2010/main" val="365817376"/>
              </p:ext>
            </p:extLst>
          </p:nvPr>
        </p:nvGraphicFramePr>
        <p:xfrm>
          <a:off x="838200" y="1982167"/>
          <a:ext cx="10515600" cy="419479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Picture 2" descr="Linkedin - Icônes des médias sociaux gratuites">
            <a:extLst>
              <a:ext uri="{FF2B5EF4-FFF2-40B4-BE49-F238E27FC236}">
                <a16:creationId xmlns:a16="http://schemas.microsoft.com/office/drawing/2014/main" id="{7B5D945E-9B02-9395-09C8-06BF568DF313}"/>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3745397" y="323695"/>
            <a:ext cx="323298" cy="304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5513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ABD18FB-A520-4138-3735-FC7E3F0FD51E}"/>
              </a:ext>
            </a:extLst>
          </p:cNvPr>
          <p:cNvSpPr>
            <a:spLocks noGrp="1"/>
          </p:cNvSpPr>
          <p:nvPr>
            <p:ph type="title"/>
          </p:nvPr>
        </p:nvSpPr>
        <p:spPr/>
        <p:txBody>
          <a:bodyPr>
            <a:normAutofit/>
          </a:bodyPr>
          <a:lstStyle/>
          <a:p>
            <a:r>
              <a:rPr lang="fr-FR" dirty="0"/>
              <a:t>2025... </a:t>
            </a:r>
            <a:r>
              <a:rPr lang="fr-FR" sz="3600" dirty="0"/>
              <a:t>dans un contexte de changement climatique </a:t>
            </a:r>
          </a:p>
        </p:txBody>
      </p:sp>
      <p:pic>
        <p:nvPicPr>
          <p:cNvPr id="4" name="Image 3" descr="Une image contenant Police, Graphique, logo, capture d’écran&#10;&#10;Description générée automatiquement">
            <a:extLst>
              <a:ext uri="{FF2B5EF4-FFF2-40B4-BE49-F238E27FC236}">
                <a16:creationId xmlns:a16="http://schemas.microsoft.com/office/drawing/2014/main" id="{D91BA462-AEDA-C68D-E45A-5638CA8001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98008" y="5584722"/>
            <a:ext cx="1917012" cy="1189703"/>
          </a:xfrm>
          <a:prstGeom prst="rect">
            <a:avLst/>
          </a:prstGeom>
        </p:spPr>
      </p:pic>
      <p:sp>
        <p:nvSpPr>
          <p:cNvPr id="6" name="ZoneTexte 5">
            <a:extLst>
              <a:ext uri="{FF2B5EF4-FFF2-40B4-BE49-F238E27FC236}">
                <a16:creationId xmlns:a16="http://schemas.microsoft.com/office/drawing/2014/main" id="{38F25181-D118-B6D7-87EF-2C288B2F1EC8}"/>
              </a:ext>
            </a:extLst>
          </p:cNvPr>
          <p:cNvSpPr txBox="1"/>
          <p:nvPr/>
        </p:nvSpPr>
        <p:spPr>
          <a:xfrm>
            <a:off x="5683045" y="6341807"/>
            <a:ext cx="4493621" cy="307777"/>
          </a:xfrm>
          <a:prstGeom prst="rect">
            <a:avLst/>
          </a:prstGeom>
          <a:noFill/>
        </p:spPr>
        <p:txBody>
          <a:bodyPr wrap="square" rtlCol="0">
            <a:spAutoFit/>
          </a:bodyPr>
          <a:lstStyle/>
          <a:p>
            <a:r>
              <a:rPr lang="fr-FR" sz="1400" dirty="0"/>
              <a:t>11 juin 2025 – Assemblée générale publique - FENARIVE</a:t>
            </a:r>
          </a:p>
        </p:txBody>
      </p:sp>
      <p:sp>
        <p:nvSpPr>
          <p:cNvPr id="9" name="Espace réservé du contenu 4">
            <a:extLst>
              <a:ext uri="{FF2B5EF4-FFF2-40B4-BE49-F238E27FC236}">
                <a16:creationId xmlns:a16="http://schemas.microsoft.com/office/drawing/2014/main" id="{1BA5651F-A16E-6413-285D-47A64E7507E7}"/>
              </a:ext>
            </a:extLst>
          </p:cNvPr>
          <p:cNvSpPr>
            <a:spLocks noGrp="1"/>
          </p:cNvSpPr>
          <p:nvPr>
            <p:ph idx="1"/>
          </p:nvPr>
        </p:nvSpPr>
        <p:spPr>
          <a:xfrm>
            <a:off x="838199" y="1825625"/>
            <a:ext cx="10390240" cy="4351338"/>
          </a:xfrm>
        </p:spPr>
        <p:txBody>
          <a:bodyPr>
            <a:normAutofit fontScale="92500"/>
          </a:bodyPr>
          <a:lstStyle/>
          <a:p>
            <a:pPr algn="just">
              <a:buFontTx/>
              <a:buChar char="-"/>
            </a:pPr>
            <a:r>
              <a:rPr lang="fr-FR" sz="2200" dirty="0"/>
              <a:t>Diminuer la dépendance à l’eau potable, valoriser les bons paramètres : le coût de l’eau qui manque, l’empreinte eau / unité de production</a:t>
            </a:r>
          </a:p>
          <a:p>
            <a:pPr algn="just">
              <a:buFontTx/>
              <a:buChar char="-"/>
            </a:pPr>
            <a:r>
              <a:rPr lang="fr-FR" sz="2200" dirty="0"/>
              <a:t>Gérer les périodes de stress hydrique et les contraintes réglementaires associées</a:t>
            </a:r>
          </a:p>
          <a:p>
            <a:pPr algn="just">
              <a:buFontTx/>
              <a:buChar char="-"/>
            </a:pPr>
            <a:r>
              <a:rPr lang="fr-FR" sz="2200" dirty="0"/>
              <a:t>Impact des la réforme des redevances des Agences de l’eau / Aides des agences de l’eau et encadrement européen des aides d’état</a:t>
            </a:r>
          </a:p>
          <a:p>
            <a:pPr algn="just">
              <a:buFontTx/>
              <a:buChar char="-"/>
            </a:pPr>
            <a:r>
              <a:rPr lang="fr-FR" sz="2200" dirty="0"/>
              <a:t>Continuité écologique et hydro électricité</a:t>
            </a:r>
          </a:p>
          <a:p>
            <a:pPr algn="just">
              <a:buFontTx/>
              <a:buChar char="-"/>
            </a:pPr>
            <a:r>
              <a:rPr lang="fr-FR" sz="2200" dirty="0"/>
              <a:t>Impact industrie / milieu – enjeu des données lisibilité accessibilité GT données et réalisations</a:t>
            </a:r>
          </a:p>
          <a:p>
            <a:pPr algn="just">
              <a:buFontTx/>
              <a:buChar char="-"/>
            </a:pPr>
            <a:r>
              <a:rPr lang="fr-FR" sz="2200" dirty="0"/>
              <a:t>Forte actualité européenne : Stratégie européenne de résilience hydrique, DERU 2, préparation de la nouvelle DCE…</a:t>
            </a:r>
          </a:p>
          <a:p>
            <a:pPr algn="just">
              <a:buFontTx/>
              <a:buChar char="-"/>
            </a:pPr>
            <a:r>
              <a:rPr lang="fr-FR" sz="2200" dirty="0"/>
              <a:t>S’assurer d’une bonne transparence et communication saine entre les différents acteurs</a:t>
            </a:r>
          </a:p>
          <a:p>
            <a:pPr marL="0" indent="0" algn="just">
              <a:buNone/>
            </a:pPr>
            <a:r>
              <a:rPr lang="fr-FR" sz="4000" b="1" dirty="0"/>
              <a:t>…</a:t>
            </a:r>
          </a:p>
          <a:p>
            <a:pPr algn="just">
              <a:buFontTx/>
              <a:buChar char="-"/>
            </a:pPr>
            <a:endParaRPr lang="fr-FR" sz="2200" dirty="0"/>
          </a:p>
        </p:txBody>
      </p:sp>
    </p:spTree>
    <p:extLst>
      <p:ext uri="{BB962C8B-B14F-4D97-AF65-F5344CB8AC3E}">
        <p14:creationId xmlns:p14="http://schemas.microsoft.com/office/powerpoint/2010/main" val="2700476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16B067B1-F4E5-4FDF-813D-C9E872E800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Graphic 10">
            <a:extLst>
              <a:ext uri="{FF2B5EF4-FFF2-40B4-BE49-F238E27FC236}">
                <a16:creationId xmlns:a16="http://schemas.microsoft.com/office/drawing/2014/main" id="{41E76188-5CDF-4279-90D1-82FF3E5237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0896" y="644279"/>
            <a:ext cx="139038" cy="139038"/>
          </a:xfrm>
          <a:custGeom>
            <a:avLst/>
            <a:gdLst>
              <a:gd name="connsiteX0" fmla="*/ 129601 w 139038"/>
              <a:gd name="connsiteY0" fmla="*/ 60082 h 139038"/>
              <a:gd name="connsiteX1" fmla="*/ 78956 w 139038"/>
              <a:gd name="connsiteY1" fmla="*/ 60082 h 139038"/>
              <a:gd name="connsiteX2" fmla="*/ 78956 w 139038"/>
              <a:gd name="connsiteY2" fmla="*/ 9437 h 139038"/>
              <a:gd name="connsiteX3" fmla="*/ 69519 w 139038"/>
              <a:gd name="connsiteY3" fmla="*/ 0 h 139038"/>
              <a:gd name="connsiteX4" fmla="*/ 60082 w 139038"/>
              <a:gd name="connsiteY4" fmla="*/ 9437 h 139038"/>
              <a:gd name="connsiteX5" fmla="*/ 60082 w 139038"/>
              <a:gd name="connsiteY5" fmla="*/ 60082 h 139038"/>
              <a:gd name="connsiteX6" fmla="*/ 9437 w 139038"/>
              <a:gd name="connsiteY6" fmla="*/ 60082 h 139038"/>
              <a:gd name="connsiteX7" fmla="*/ 0 w 139038"/>
              <a:gd name="connsiteY7" fmla="*/ 69519 h 139038"/>
              <a:gd name="connsiteX8" fmla="*/ 9437 w 139038"/>
              <a:gd name="connsiteY8" fmla="*/ 78956 h 139038"/>
              <a:gd name="connsiteX9" fmla="*/ 60082 w 139038"/>
              <a:gd name="connsiteY9" fmla="*/ 78956 h 139038"/>
              <a:gd name="connsiteX10" fmla="*/ 60082 w 139038"/>
              <a:gd name="connsiteY10" fmla="*/ 129601 h 139038"/>
              <a:gd name="connsiteX11" fmla="*/ 69519 w 139038"/>
              <a:gd name="connsiteY11" fmla="*/ 139038 h 139038"/>
              <a:gd name="connsiteX12" fmla="*/ 78956 w 139038"/>
              <a:gd name="connsiteY12" fmla="*/ 129601 h 139038"/>
              <a:gd name="connsiteX13" fmla="*/ 78956 w 139038"/>
              <a:gd name="connsiteY13" fmla="*/ 78956 h 139038"/>
              <a:gd name="connsiteX14" fmla="*/ 129601 w 139038"/>
              <a:gd name="connsiteY14" fmla="*/ 78956 h 139038"/>
              <a:gd name="connsiteX15" fmla="*/ 139038 w 139038"/>
              <a:gd name="connsiteY15" fmla="*/ 69519 h 139038"/>
              <a:gd name="connsiteX16" fmla="*/ 129601 w 139038"/>
              <a:gd name="connsiteY16" fmla="*/ 60082 h 13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8" h="139038">
                <a:moveTo>
                  <a:pt x="129601" y="60082"/>
                </a:moveTo>
                <a:lnTo>
                  <a:pt x="78956" y="60082"/>
                </a:lnTo>
                <a:lnTo>
                  <a:pt x="78956" y="9437"/>
                </a:lnTo>
                <a:cubicBezTo>
                  <a:pt x="78956" y="4225"/>
                  <a:pt x="74731" y="0"/>
                  <a:pt x="69519" y="0"/>
                </a:cubicBezTo>
                <a:cubicBezTo>
                  <a:pt x="64307" y="0"/>
                  <a:pt x="60082" y="4225"/>
                  <a:pt x="60082" y="9437"/>
                </a:cubicBezTo>
                <a:lnTo>
                  <a:pt x="60082" y="60082"/>
                </a:lnTo>
                <a:lnTo>
                  <a:pt x="9437" y="60082"/>
                </a:lnTo>
                <a:cubicBezTo>
                  <a:pt x="4225" y="60082"/>
                  <a:pt x="0" y="64307"/>
                  <a:pt x="0" y="69519"/>
                </a:cubicBezTo>
                <a:cubicBezTo>
                  <a:pt x="0" y="74731"/>
                  <a:pt x="4225" y="78956"/>
                  <a:pt x="9437" y="78956"/>
                </a:cubicBezTo>
                <a:lnTo>
                  <a:pt x="60082" y="78956"/>
                </a:lnTo>
                <a:lnTo>
                  <a:pt x="60082" y="129601"/>
                </a:lnTo>
                <a:cubicBezTo>
                  <a:pt x="60082" y="134813"/>
                  <a:pt x="64307" y="139038"/>
                  <a:pt x="69519" y="139038"/>
                </a:cubicBezTo>
                <a:cubicBezTo>
                  <a:pt x="74731" y="139038"/>
                  <a:pt x="78956" y="134813"/>
                  <a:pt x="78956" y="129601"/>
                </a:cubicBezTo>
                <a:lnTo>
                  <a:pt x="78956" y="78956"/>
                </a:lnTo>
                <a:lnTo>
                  <a:pt x="129601" y="78956"/>
                </a:lnTo>
                <a:cubicBezTo>
                  <a:pt x="134813" y="78956"/>
                  <a:pt x="139038" y="74731"/>
                  <a:pt x="139038" y="69519"/>
                </a:cubicBezTo>
                <a:cubicBezTo>
                  <a:pt x="139038" y="64307"/>
                  <a:pt x="134813" y="60082"/>
                  <a:pt x="129601" y="60082"/>
                </a:cubicBezTo>
                <a:close/>
              </a:path>
            </a:pathLst>
          </a:custGeom>
          <a:solidFill>
            <a:schemeClr val="bg1"/>
          </a:solidFill>
          <a:ln w="603" cap="flat">
            <a:noFill/>
            <a:prstDash val="solid"/>
            <a:miter/>
          </a:ln>
        </p:spPr>
        <p:txBody>
          <a:bodyPr rtlCol="0" anchor="ctr"/>
          <a:lstStyle/>
          <a:p>
            <a:endParaRPr lang="en-US"/>
          </a:p>
        </p:txBody>
      </p:sp>
      <p:sp>
        <p:nvSpPr>
          <p:cNvPr id="54" name="Graphic 9">
            <a:extLst>
              <a:ext uri="{FF2B5EF4-FFF2-40B4-BE49-F238E27FC236}">
                <a16:creationId xmlns:a16="http://schemas.microsoft.com/office/drawing/2014/main" id="{71511A72-95BD-471D-BEA0-874989E46A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10308" y="1666434"/>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endParaRPr lang="en-US"/>
          </a:p>
        </p:txBody>
      </p:sp>
      <p:sp>
        <p:nvSpPr>
          <p:cNvPr id="55" name="Graphic 11">
            <a:extLst>
              <a:ext uri="{FF2B5EF4-FFF2-40B4-BE49-F238E27FC236}">
                <a16:creationId xmlns:a16="http://schemas.microsoft.com/office/drawing/2014/main" id="{5D61DBFA-1601-4D6C-AF8C-257D581BA9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69465" y="5412094"/>
            <a:ext cx="127713" cy="127713"/>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p>
            <a:endParaRPr lang="en-US"/>
          </a:p>
        </p:txBody>
      </p:sp>
      <p:pic>
        <p:nvPicPr>
          <p:cNvPr id="3" name="Image 2" descr="Une image contenant texte, capture d’écran, Police, Publicité en ligne&#10;&#10;Le contenu généré par l’IA peut être incorrect.">
            <a:extLst>
              <a:ext uri="{FF2B5EF4-FFF2-40B4-BE49-F238E27FC236}">
                <a16:creationId xmlns:a16="http://schemas.microsoft.com/office/drawing/2014/main" id="{C1B54F00-0F7A-9A0D-57AD-16C92553B3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1697" y="0"/>
            <a:ext cx="4848606" cy="6858000"/>
          </a:xfrm>
          <a:prstGeom prst="rect">
            <a:avLst/>
          </a:prstGeom>
        </p:spPr>
      </p:pic>
    </p:spTree>
    <p:extLst>
      <p:ext uri="{BB962C8B-B14F-4D97-AF65-F5344CB8AC3E}">
        <p14:creationId xmlns:p14="http://schemas.microsoft.com/office/powerpoint/2010/main" val="1296810325"/>
      </p:ext>
    </p:extLst>
  </p:cSld>
  <p:clrMapOvr>
    <a:masterClrMapping/>
  </p:clrMapOvr>
</p:sld>
</file>

<file path=ppt/theme/theme1.xml><?xml version="1.0" encoding="utf-8"?>
<a:theme xmlns:a="http://schemas.openxmlformats.org/drawingml/2006/main" name="GradientVTI">
  <a:themeElements>
    <a:clrScheme name="Office">
      <a:dk1>
        <a:srgbClr val="000000"/>
      </a:dk1>
      <a:lt1>
        <a:srgbClr val="FFFFFF"/>
      </a:lt1>
      <a:dk2>
        <a:srgbClr val="281B10"/>
      </a:dk2>
      <a:lt2>
        <a:srgbClr val="FFF9F5"/>
      </a:lt2>
      <a:accent1>
        <a:srgbClr val="EE7661"/>
      </a:accent1>
      <a:accent2>
        <a:srgbClr val="4E91F0"/>
      </a:accent2>
      <a:accent3>
        <a:srgbClr val="5B5260"/>
      </a:accent3>
      <a:accent4>
        <a:srgbClr val="2CC3B4"/>
      </a:accent4>
      <a:accent5>
        <a:srgbClr val="C097F8"/>
      </a:accent5>
      <a:accent6>
        <a:srgbClr val="FF9514"/>
      </a:accent6>
      <a:hlink>
        <a:srgbClr val="E50CBC"/>
      </a:hlink>
      <a:folHlink>
        <a:srgbClr val="6257FF"/>
      </a:folHlink>
    </a:clrScheme>
    <a:fontScheme name="Univers">
      <a:majorFont>
        <a:latin typeface="Gill Sans Nova"/>
        <a:ea typeface=""/>
        <a:cs typeface=""/>
      </a:majorFont>
      <a:minorFont>
        <a:latin typeface="Gill Sans Nov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VTI" id="{605F9078-86F9-4258-A3E1-F8EFF02AE8CC}" vid="{4848699B-BB01-41E3-9EC4-3D97DFE5292B}"/>
    </a:ext>
  </a:extLst>
</a:theme>
</file>

<file path=ppt/theme/theme2.xml><?xml version="1.0" encoding="utf-8"?>
<a:theme xmlns:a="http://schemas.openxmlformats.org/drawingml/2006/main" name="ExploreVTI">
  <a:themeElements>
    <a:clrScheme name="AnalogousFromLightSeedLeftStep">
      <a:dk1>
        <a:srgbClr val="000000"/>
      </a:dk1>
      <a:lt1>
        <a:srgbClr val="FFFFFF"/>
      </a:lt1>
      <a:dk2>
        <a:srgbClr val="24393F"/>
      </a:dk2>
      <a:lt2>
        <a:srgbClr val="E8E8E2"/>
      </a:lt2>
      <a:accent1>
        <a:srgbClr val="8885D7"/>
      </a:accent1>
      <a:accent2>
        <a:srgbClr val="6A90CE"/>
      </a:accent2>
      <a:accent3>
        <a:srgbClr val="5AAEC3"/>
      </a:accent3>
      <a:accent4>
        <a:srgbClr val="5DB4A2"/>
      </a:accent4>
      <a:accent5>
        <a:srgbClr val="68B484"/>
      </a:accent5>
      <a:accent6>
        <a:srgbClr val="62B65E"/>
      </a:accent6>
      <a:hlink>
        <a:srgbClr val="848651"/>
      </a:hlink>
      <a:folHlink>
        <a:srgbClr val="7F7F7F"/>
      </a:folHlink>
    </a:clrScheme>
    <a:fontScheme name="Custom 23">
      <a:majorFont>
        <a:latin typeface="Rockwell"/>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ploreVTI" id="{157DDAE2-BFCD-43FD-9602-E5EFEAD66DC3}" vid="{04B6EBF8-4645-4305-9753-050B4204785C}"/>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665</Words>
  <Application>Microsoft Office PowerPoint</Application>
  <PresentationFormat>Grand écran</PresentationFormat>
  <Paragraphs>84</Paragraphs>
  <Slides>6</Slides>
  <Notes>2</Notes>
  <HiddenSlides>0</HiddenSlides>
  <MMClips>0</MMClips>
  <ScaleCrop>false</ScaleCrop>
  <HeadingPairs>
    <vt:vector size="6" baseType="variant">
      <vt:variant>
        <vt:lpstr>Polices utilisées</vt:lpstr>
      </vt:variant>
      <vt:variant>
        <vt:i4>11</vt:i4>
      </vt:variant>
      <vt:variant>
        <vt:lpstr>Thème</vt:lpstr>
      </vt:variant>
      <vt:variant>
        <vt:i4>2</vt:i4>
      </vt:variant>
      <vt:variant>
        <vt:lpstr>Titres des diapositives</vt:lpstr>
      </vt:variant>
      <vt:variant>
        <vt:i4>6</vt:i4>
      </vt:variant>
    </vt:vector>
  </HeadingPairs>
  <TitlesOfParts>
    <vt:vector size="19" baseType="lpstr">
      <vt:lpstr>Aptos</vt:lpstr>
      <vt:lpstr>Arial</vt:lpstr>
      <vt:lpstr>Avenir Next LT Pro</vt:lpstr>
      <vt:lpstr>AvenirNext LT Pro Medium</vt:lpstr>
      <vt:lpstr>Calibri</vt:lpstr>
      <vt:lpstr>Century Gothic</vt:lpstr>
      <vt:lpstr>Gill Sans Nova</vt:lpstr>
      <vt:lpstr>Roboto</vt:lpstr>
      <vt:lpstr>Rockwell</vt:lpstr>
      <vt:lpstr>Segoe UI</vt:lpstr>
      <vt:lpstr>Times New Roman</vt:lpstr>
      <vt:lpstr>GradientVTI</vt:lpstr>
      <vt:lpstr>ExploreVTI</vt:lpstr>
      <vt:lpstr>Présentation PowerPoint</vt:lpstr>
      <vt:lpstr>Les grands enjeux de la FENARIVE</vt:lpstr>
      <vt:lpstr>Présentation PowerPoint</vt:lpstr>
      <vt:lpstr>Présentation PowerPoint</vt:lpstr>
      <vt:lpstr>2025... dans un contexte de changement climatique </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Aurore FRIES FENARIVE</dc:creator>
  <cp:lastModifiedBy>Albin PINAUDEAU FENARIVE</cp:lastModifiedBy>
  <cp:revision>36</cp:revision>
  <dcterms:created xsi:type="dcterms:W3CDTF">2024-04-26T09:29:10Z</dcterms:created>
  <dcterms:modified xsi:type="dcterms:W3CDTF">2025-06-11T04:57:11Z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2d26f538-337a-4593-a7e6-123667b1a538_Enabled">
    <vt:lpwstr>true</vt:lpwstr>
  </property>
  <property fmtid="{D5CDD505-2E9C-101B-9397-08002B2CF9AE}" pid="3" name="MSIP_Label_2d26f538-337a-4593-a7e6-123667b1a538_SetDate">
    <vt:lpwstr>2024-04-30T11:52:16Z</vt:lpwstr>
  </property>
  <property fmtid="{D5CDD505-2E9C-101B-9397-08002B2CF9AE}" pid="4" name="MSIP_Label_2d26f538-337a-4593-a7e6-123667b1a538_Method">
    <vt:lpwstr>Standard</vt:lpwstr>
  </property>
  <property fmtid="{D5CDD505-2E9C-101B-9397-08002B2CF9AE}" pid="5" name="MSIP_Label_2d26f538-337a-4593-a7e6-123667b1a538_Name">
    <vt:lpwstr>C1 Interne</vt:lpwstr>
  </property>
  <property fmtid="{D5CDD505-2E9C-101B-9397-08002B2CF9AE}" pid="6" name="MSIP_Label_2d26f538-337a-4593-a7e6-123667b1a538_SiteId">
    <vt:lpwstr>e242425b-70fc-44dc-9ddf-c21e304e6c80</vt:lpwstr>
  </property>
  <property fmtid="{D5CDD505-2E9C-101B-9397-08002B2CF9AE}" pid="7" name="MSIP_Label_2d26f538-337a-4593-a7e6-123667b1a538_ActionId">
    <vt:lpwstr>db46034f-808a-4b67-8c5e-7139bbf70c24</vt:lpwstr>
  </property>
  <property fmtid="{D5CDD505-2E9C-101B-9397-08002B2CF9AE}" pid="8" name="MSIP_Label_2d26f538-337a-4593-a7e6-123667b1a538_ContentBits">
    <vt:lpwstr>0</vt:lpwstr>
  </property>
</Properties>
</file>